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2589215" y="2514600"/>
            <a:ext cx="8915400" cy="2262783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589215" y="4777383"/>
            <a:ext cx="8915400" cy="1126284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4B5A58-75F7-4DD3-A7CE-A00B4CB8DB3F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0" y="4323813"/>
            <a:ext cx="1744647" cy="778593"/>
          </a:xfrm>
          <a:custGeom>
            <a:avLst/>
            <a:gdLst>
              <a:gd name="f0" fmla="val w"/>
              <a:gd name="f1" fmla="val h"/>
              <a:gd name="f2" fmla="val 0"/>
              <a:gd name="f3" fmla="val 372"/>
              <a:gd name="f4" fmla="val 166"/>
              <a:gd name="f5" fmla="val 287"/>
              <a:gd name="f6" fmla="val 290"/>
              <a:gd name="f7" fmla="val 292"/>
              <a:gd name="f8" fmla="val 165"/>
              <a:gd name="f9" fmla="val 293"/>
              <a:gd name="f10" fmla="val 164"/>
              <a:gd name="f11" fmla="val 163"/>
              <a:gd name="f12" fmla="val 294"/>
              <a:gd name="f13" fmla="val 370"/>
              <a:gd name="f14" fmla="val 87"/>
              <a:gd name="f15" fmla="val 85"/>
              <a:gd name="f16" fmla="val 81"/>
              <a:gd name="f17" fmla="val 78"/>
              <a:gd name="f18" fmla="val 3"/>
              <a:gd name="f19" fmla="val 2"/>
              <a:gd name="f20" fmla="val 1"/>
              <a:gd name="f21" fmla="*/ f0 1 372"/>
              <a:gd name="f22" fmla="*/ f1 1 166"/>
              <a:gd name="f23" fmla="+- f4 0 f2"/>
              <a:gd name="f24" fmla="+- f3 0 f2"/>
              <a:gd name="f25" fmla="*/ f24 1 372"/>
              <a:gd name="f26" fmla="*/ f23 1 166"/>
              <a:gd name="f27" fmla="*/ 0 1 f25"/>
              <a:gd name="f28" fmla="*/ f3 1 f25"/>
              <a:gd name="f29" fmla="*/ 0 1 f26"/>
              <a:gd name="f30" fmla="*/ f4 1 f26"/>
              <a:gd name="f31" fmla="*/ f27 f21 1"/>
              <a:gd name="f32" fmla="*/ f28 f21 1"/>
              <a:gd name="f33" fmla="*/ f30 f22 1"/>
              <a:gd name="f34" fmla="*/ f29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372" h="166">
                <a:moveTo>
                  <a:pt x="f5" y="f4"/>
                </a:moveTo>
                <a:cubicBezTo>
                  <a:pt x="f6" y="f4"/>
                  <a:pt x="f7" y="f8"/>
                  <a:pt x="f9" y="f10"/>
                </a:cubicBezTo>
                <a:cubicBezTo>
                  <a:pt x="f9" y="f11"/>
                  <a:pt x="f12" y="f11"/>
                  <a:pt x="f12" y="f11"/>
                </a:cubicBezTo>
                <a:cubicBezTo>
                  <a:pt x="f13" y="f14"/>
                  <a:pt x="f13" y="f14"/>
                  <a:pt x="f13" y="f14"/>
                </a:cubicBezTo>
                <a:cubicBezTo>
                  <a:pt x="f3" y="f15"/>
                  <a:pt x="f3" y="f16"/>
                  <a:pt x="f13" y="f17"/>
                </a:cubicBezTo>
                <a:cubicBezTo>
                  <a:pt x="f12" y="f18"/>
                  <a:pt x="f12" y="f18"/>
                  <a:pt x="f12" y="f18"/>
                </a:cubicBezTo>
                <a:cubicBezTo>
                  <a:pt x="f12" y="f19"/>
                  <a:pt x="f9" y="f19"/>
                  <a:pt x="f9" y="f19"/>
                </a:cubicBezTo>
                <a:cubicBezTo>
                  <a:pt x="f7" y="f20"/>
                  <a:pt x="f6" y="f2"/>
                  <a:pt x="f5" y="f2"/>
                </a:cubicBezTo>
                <a:cubicBezTo>
                  <a:pt x="f2" y="f2"/>
                  <a:pt x="f2" y="f2"/>
                  <a:pt x="f2" y="f2"/>
                </a:cubicBezTo>
                <a:cubicBezTo>
                  <a:pt x="f2" y="f4"/>
                  <a:pt x="f2" y="f4"/>
                  <a:pt x="f2" y="f4"/>
                </a:cubicBezTo>
                <a:lnTo>
                  <a:pt x="f5" y="f4"/>
                </a:ln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4529544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81AFD68-C64D-48F3-B61E-B3C4EA9C4B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3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609603"/>
            <a:ext cx="8915400" cy="3117043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89215" y="4354043"/>
            <a:ext cx="891540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C65E14-F980-4F25-AF97-7B76E17BF376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3178170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3244135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6FCDC5D-164C-4527-B111-3BC5E008441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79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849947" y="609603"/>
            <a:ext cx="8393926" cy="2895603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3275015" y="3505196"/>
            <a:ext cx="7536557" cy="381003"/>
          </a:xfrm>
        </p:spPr>
        <p:txBody>
          <a:bodyPr anchor="ctr"/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89215" y="4354043"/>
            <a:ext cx="891540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6AC7FD-D214-4E06-A83D-CEC36DD938CB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3178170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3244135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3C5F7FE-EC73-4E95-A2E7-D8493CE4AFE0}" type="slidenum">
              <a:t>‹#›</a:t>
            </a:fld>
            <a:endParaRPr lang="en-US"/>
          </a:p>
        </p:txBody>
      </p:sp>
      <p:sp>
        <p:nvSpPr>
          <p:cNvPr id="9" name="TextBox 13"/>
          <p:cNvSpPr txBox="1"/>
          <p:nvPr/>
        </p:nvSpPr>
        <p:spPr>
          <a:xfrm>
            <a:off x="2467654" y="648007"/>
            <a:ext cx="60960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353535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4"/>
          <p:cNvSpPr txBox="1"/>
          <p:nvPr/>
        </p:nvSpPr>
        <p:spPr>
          <a:xfrm>
            <a:off x="11114852" y="2905304"/>
            <a:ext cx="60960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353535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055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2438403"/>
            <a:ext cx="8915400" cy="2724847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4F5DB6-97C1-4245-8914-8960E4AFFFC5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5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EB3B3A3-C64A-4178-8601-71312072200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00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849947" y="609603"/>
            <a:ext cx="8393926" cy="2895603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2589215" y="4343400"/>
            <a:ext cx="8915400" cy="838203"/>
          </a:xfrm>
        </p:spPr>
        <p:txBody>
          <a:bodyPr anchor="b"/>
          <a:lstStyle>
            <a:lvl1pPr marL="0" indent="0">
              <a:buNone/>
              <a:defRPr sz="2400">
                <a:solidFill>
                  <a:srgbClr val="35353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9AB54B-098E-49CB-89E2-02DB42DC07E8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30F7240-84EF-40F6-8D2F-2559B432003C}" type="slidenum">
              <a:t>‹#›</a:t>
            </a:fld>
            <a:endParaRPr lang="en-US"/>
          </a:p>
        </p:txBody>
      </p:sp>
      <p:sp>
        <p:nvSpPr>
          <p:cNvPr id="9" name="TextBox 16"/>
          <p:cNvSpPr txBox="1"/>
          <p:nvPr/>
        </p:nvSpPr>
        <p:spPr>
          <a:xfrm>
            <a:off x="2467654" y="648007"/>
            <a:ext cx="60960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353535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7"/>
          <p:cNvSpPr txBox="1"/>
          <p:nvPr/>
        </p:nvSpPr>
        <p:spPr>
          <a:xfrm>
            <a:off x="11114852" y="2905304"/>
            <a:ext cx="609603" cy="584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353535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876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627406"/>
            <a:ext cx="8915400" cy="2880021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2589215" y="4343400"/>
            <a:ext cx="8915400" cy="838203"/>
          </a:xfrm>
        </p:spPr>
        <p:txBody>
          <a:bodyPr anchor="b"/>
          <a:lstStyle>
            <a:lvl1pPr marL="0" indent="0">
              <a:buNone/>
              <a:defRPr sz="2400">
                <a:solidFill>
                  <a:srgbClr val="35353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931B79-F9C2-4623-95D2-36BF82F32BAA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216B4E7-2D6A-47FF-9312-88A285C4690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33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7FDFCD-0327-4F9F-9180-371C119585B0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0014D1-CF0D-433D-B1F7-5914429439D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5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9294811" y="627406"/>
            <a:ext cx="2207599" cy="528381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2589215" y="627406"/>
            <a:ext cx="6476996" cy="528381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2F4D4C-1A09-48A1-A29B-C22606D49985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1774BF-06E9-4DA2-917A-49BCE78CF8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76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589215" y="2133596"/>
            <a:ext cx="8915400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15411E-7091-4423-ADD5-26C6D8602CFA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A60ECE-75ED-4DD0-ADB4-10C35F6BC02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5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2058753"/>
            <a:ext cx="8915400" cy="1468800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589215" y="3530132"/>
            <a:ext cx="8915400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153B58-C56D-4D5B-BAEF-5FBDCFFCBA7A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/>
          <p:cNvSpPr/>
          <p:nvPr/>
        </p:nvSpPr>
        <p:spPr>
          <a:xfrm flipV="1">
            <a:off x="-4187" y="3178170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3244135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64F3337-FCB1-4CBF-BDEC-DF6A803900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65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589215" y="2133596"/>
            <a:ext cx="4313864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7190750" y="2126217"/>
            <a:ext cx="4313864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21704E-E957-4A5E-AF22-3FFFC8DDE769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C1A5B0-4A83-4898-B4B2-9EF37F4AD5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939375" y="1972699"/>
            <a:ext cx="3992727" cy="576264"/>
          </a:xfrm>
        </p:spPr>
        <p:txBody>
          <a:bodyPr anchor="b"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2589215" y="2548963"/>
            <a:ext cx="4342897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7506629" y="1969471"/>
            <a:ext cx="3999000" cy="576264"/>
          </a:xfrm>
        </p:spPr>
        <p:txBody>
          <a:bodyPr anchor="b"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7166957" y="2545735"/>
            <a:ext cx="4338672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8021FF-DC1A-43E5-AFDA-C13AB2F23779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4929AA-DED9-4D45-AD6E-290C7431F3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43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ECB5A6-A6E5-44BC-9509-53DDB0DA1A08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4142F3-29C8-44FB-AC59-FB5934BB1CF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86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F5E9C9-6A35-45BB-BC7D-1B8E483227E0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571EB4-E108-4B33-BA1D-56D9D2DF8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32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446090"/>
            <a:ext cx="3505196" cy="976314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323011" y="446090"/>
            <a:ext cx="5181603" cy="5414967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589215" y="1598608"/>
            <a:ext cx="3505196" cy="4262439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3EC26E-FCF2-4B00-90D4-42FFB7FCA580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C5C75C-5F66-4CA0-A625-AE2C504109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66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4800600"/>
            <a:ext cx="8915400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589215" y="634968"/>
            <a:ext cx="8915400" cy="3854973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589215" y="5367335"/>
            <a:ext cx="8915400" cy="493711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3FCB4D-CBE5-44A9-8F82-591BF85175D5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5534642-2ED3-46C9-86BA-3DF96C1D293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46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5DEE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0" y="228600"/>
            <a:ext cx="2851510" cy="6638634"/>
            <a:chOff x="0" y="228600"/>
            <a:chExt cx="2851510" cy="6638634"/>
          </a:xfrm>
        </p:grpSpPr>
        <p:sp>
          <p:nvSpPr>
            <p:cNvPr id="3" name="Freeform 11"/>
            <p:cNvSpPr/>
            <p:nvPr/>
          </p:nvSpPr>
          <p:spPr>
            <a:xfrm>
              <a:off x="0" y="2575041"/>
              <a:ext cx="100638" cy="6262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"/>
                <a:gd name="f4" fmla="val 136"/>
                <a:gd name="f5" fmla="val 20"/>
                <a:gd name="f6" fmla="val 117"/>
                <a:gd name="f7" fmla="val 19"/>
                <a:gd name="f8" fmla="val 99"/>
                <a:gd name="f9" fmla="val 17"/>
                <a:gd name="f10" fmla="val 80"/>
                <a:gd name="f11" fmla="val 11"/>
                <a:gd name="f12" fmla="val 54"/>
                <a:gd name="f13" fmla="val 6"/>
                <a:gd name="f14" fmla="val 27"/>
                <a:gd name="f15" fmla="val 35"/>
                <a:gd name="f16" fmla="val 64"/>
                <a:gd name="f17" fmla="val 13"/>
                <a:gd name="f18" fmla="val 94"/>
                <a:gd name="f19" fmla="val 124"/>
                <a:gd name="f20" fmla="val 128"/>
                <a:gd name="f21" fmla="val 21"/>
                <a:gd name="f22" fmla="val 132"/>
                <a:gd name="f23" fmla="*/ f0 1 22"/>
                <a:gd name="f24" fmla="*/ f1 1 136"/>
                <a:gd name="f25" fmla="+- f4 0 f2"/>
                <a:gd name="f26" fmla="+- f3 0 f2"/>
                <a:gd name="f27" fmla="*/ f26 1 22"/>
                <a:gd name="f28" fmla="*/ f25 1 136"/>
                <a:gd name="f29" fmla="*/ 0 1 f27"/>
                <a:gd name="f30" fmla="*/ f3 1 f27"/>
                <a:gd name="f31" fmla="*/ 0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22" h="136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  <a:cubicBezTo>
                    <a:pt x="f2" y="f15"/>
                    <a:pt x="f2" y="f15"/>
                    <a:pt x="f2" y="f15"/>
                  </a:cubicBezTo>
                  <a:cubicBezTo>
                    <a:pt x="f13" y="f16"/>
                    <a:pt x="f17" y="f18"/>
                    <a:pt x="f5" y="f19"/>
                  </a:cubicBezTo>
                  <a:cubicBezTo>
                    <a:pt x="f5" y="f20"/>
                    <a:pt x="f21" y="f22"/>
                    <a:pt x="f3" y="f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Freeform 12"/>
            <p:cNvSpPr/>
            <p:nvPr/>
          </p:nvSpPr>
          <p:spPr>
            <a:xfrm>
              <a:off x="128601" y="3156527"/>
              <a:ext cx="646718" cy="23222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04"/>
                <a:gd name="f5" fmla="val 86"/>
                <a:gd name="f6" fmla="val 350"/>
                <a:gd name="f7" fmla="val 103"/>
                <a:gd name="f8" fmla="val 402"/>
                <a:gd name="f9" fmla="val 120"/>
                <a:gd name="f10" fmla="val 453"/>
                <a:gd name="f11" fmla="val 139"/>
                <a:gd name="f12" fmla="val 495"/>
                <a:gd name="f13" fmla="val 487"/>
                <a:gd name="f14" fmla="val 478"/>
                <a:gd name="f15" fmla="val 124"/>
                <a:gd name="f16" fmla="val 435"/>
                <a:gd name="f17" fmla="val 109"/>
                <a:gd name="f18" fmla="val 391"/>
                <a:gd name="f19" fmla="val 95"/>
                <a:gd name="f20" fmla="val 347"/>
                <a:gd name="f21" fmla="val 58"/>
                <a:gd name="f22" fmla="val 233"/>
                <a:gd name="f23" fmla="val 27"/>
                <a:gd name="f24" fmla="val 117"/>
                <a:gd name="f25" fmla="val 2"/>
                <a:gd name="f26" fmla="val 20"/>
                <a:gd name="f27" fmla="val 4"/>
                <a:gd name="f28" fmla="val 41"/>
                <a:gd name="f29" fmla="val 6"/>
                <a:gd name="f30" fmla="val 61"/>
                <a:gd name="f31" fmla="val 30"/>
                <a:gd name="f32" fmla="val 158"/>
                <a:gd name="f33" fmla="val 56"/>
                <a:gd name="f34" fmla="val 255"/>
                <a:gd name="f35" fmla="*/ f0 1 140"/>
                <a:gd name="f36" fmla="*/ f1 1 504"/>
                <a:gd name="f37" fmla="+- f4 0 f2"/>
                <a:gd name="f38" fmla="+- f3 0 f2"/>
                <a:gd name="f39" fmla="*/ f38 1 140"/>
                <a:gd name="f40" fmla="*/ f37 1 504"/>
                <a:gd name="f41" fmla="*/ 0 1 f39"/>
                <a:gd name="f42" fmla="*/ f3 1 f39"/>
                <a:gd name="f43" fmla="*/ 0 1 f40"/>
                <a:gd name="f44" fmla="*/ f4 1 f40"/>
                <a:gd name="f45" fmla="*/ f41 f35 1"/>
                <a:gd name="f46" fmla="*/ f42 f35 1"/>
                <a:gd name="f47" fmla="*/ f44 f36 1"/>
                <a:gd name="f48" fmla="*/ f43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40" h="504">
                  <a:moveTo>
                    <a:pt x="f5" y="f6"/>
                  </a:moveTo>
                  <a:cubicBezTo>
                    <a:pt x="f7" y="f8"/>
                    <a:pt x="f9" y="f10"/>
                    <a:pt x="f11" y="f4"/>
                  </a:cubicBezTo>
                  <a:cubicBezTo>
                    <a:pt x="f11" y="f12"/>
                    <a:pt x="f11" y="f13"/>
                    <a:pt x="f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" y="f2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5" y="f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Freeform 13"/>
            <p:cNvSpPr/>
            <p:nvPr/>
          </p:nvSpPr>
          <p:spPr>
            <a:xfrm>
              <a:off x="806994" y="5447062"/>
              <a:ext cx="609438" cy="14201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"/>
                <a:gd name="f4" fmla="val 308"/>
                <a:gd name="f5" fmla="val 8"/>
                <a:gd name="f6" fmla="val 22"/>
                <a:gd name="f7" fmla="val 5"/>
                <a:gd name="f8" fmla="val 15"/>
                <a:gd name="f9" fmla="val 2"/>
                <a:gd name="f10" fmla="val 10"/>
                <a:gd name="f11" fmla="val 19"/>
                <a:gd name="f12" fmla="val 29"/>
                <a:gd name="f13" fmla="val 21"/>
                <a:gd name="f14" fmla="val 85"/>
                <a:gd name="f15" fmla="val 44"/>
                <a:gd name="f16" fmla="val 140"/>
                <a:gd name="f17" fmla="val 68"/>
                <a:gd name="f18" fmla="val 194"/>
                <a:gd name="f19" fmla="val 232"/>
                <a:gd name="f20" fmla="val 104"/>
                <a:gd name="f21" fmla="val 270"/>
                <a:gd name="f22" fmla="val 123"/>
                <a:gd name="f23" fmla="val 113"/>
                <a:gd name="f24" fmla="val 269"/>
                <a:gd name="f25" fmla="val 94"/>
                <a:gd name="f26" fmla="val 230"/>
                <a:gd name="f27" fmla="val 77"/>
                <a:gd name="f28" fmla="val 190"/>
                <a:gd name="f29" fmla="val 52"/>
                <a:gd name="f30" fmla="val 135"/>
                <a:gd name="f31" fmla="val 79"/>
                <a:gd name="f32" fmla="*/ f0 1 132"/>
                <a:gd name="f33" fmla="*/ f1 1 308"/>
                <a:gd name="f34" fmla="+- f4 0 f2"/>
                <a:gd name="f35" fmla="+- f3 0 f2"/>
                <a:gd name="f36" fmla="*/ f35 1 132"/>
                <a:gd name="f37" fmla="*/ f34 1 308"/>
                <a:gd name="f38" fmla="*/ 0 1 f36"/>
                <a:gd name="f39" fmla="*/ f3 1 f36"/>
                <a:gd name="f40" fmla="*/ 0 1 f37"/>
                <a:gd name="f41" fmla="*/ f4 1 f37"/>
                <a:gd name="f42" fmla="*/ f38 f32 1"/>
                <a:gd name="f43" fmla="*/ f39 f32 1"/>
                <a:gd name="f44" fmla="*/ f41 f33 1"/>
                <a:gd name="f45" fmla="*/ f40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132" h="308">
                  <a:moveTo>
                    <a:pt x="f5" y="f6"/>
                  </a:moveTo>
                  <a:cubicBezTo>
                    <a:pt x="f7" y="f8"/>
                    <a:pt x="f9" y="f5"/>
                    <a:pt x="f2" y="f2"/>
                  </a:cubicBezTo>
                  <a:cubicBezTo>
                    <a:pt x="f2" y="f10"/>
                    <a:pt x="f2" y="f11"/>
                    <a:pt x="f2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4" y="f19"/>
                    <a:pt x="f20" y="f21"/>
                    <a:pt x="f22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12" y="f31"/>
                    <a:pt x="f5" y="f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 14"/>
            <p:cNvSpPr/>
            <p:nvPr/>
          </p:nvSpPr>
          <p:spPr>
            <a:xfrm>
              <a:off x="959827" y="6503798"/>
              <a:ext cx="171468" cy="36342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"/>
                <a:gd name="f4" fmla="val 79"/>
                <a:gd name="f5" fmla="val 28"/>
                <a:gd name="f6" fmla="val 24"/>
                <a:gd name="f7" fmla="val 53"/>
                <a:gd name="f8" fmla="val 12"/>
                <a:gd name="f9" fmla="val 27"/>
                <a:gd name="f10" fmla="val 8"/>
                <a:gd name="f11" fmla="val 17"/>
                <a:gd name="f12" fmla="*/ f0 1 37"/>
                <a:gd name="f13" fmla="*/ f1 1 79"/>
                <a:gd name="f14" fmla="+- f4 0 f2"/>
                <a:gd name="f15" fmla="+- f3 0 f2"/>
                <a:gd name="f16" fmla="*/ f15 1 37"/>
                <a:gd name="f17" fmla="*/ f14 1 79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" h="7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 15"/>
            <p:cNvSpPr/>
            <p:nvPr/>
          </p:nvSpPr>
          <p:spPr>
            <a:xfrm>
              <a:off x="100638" y="3201259"/>
              <a:ext cx="821908" cy="33286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8"/>
                <a:gd name="f4" fmla="val 722"/>
                <a:gd name="f5" fmla="val 162"/>
                <a:gd name="f6" fmla="val 660"/>
                <a:gd name="f7" fmla="val 145"/>
                <a:gd name="f8" fmla="val 618"/>
                <a:gd name="f9" fmla="val 130"/>
                <a:gd name="f10" fmla="val 576"/>
                <a:gd name="f11" fmla="val 116"/>
                <a:gd name="f12" fmla="val 534"/>
                <a:gd name="f13" fmla="val 84"/>
                <a:gd name="f14" fmla="val 437"/>
                <a:gd name="f15" fmla="val 59"/>
                <a:gd name="f16" fmla="val 337"/>
                <a:gd name="f17" fmla="val 40"/>
                <a:gd name="f18" fmla="val 236"/>
                <a:gd name="f19" fmla="val 29"/>
                <a:gd name="f20" fmla="val 175"/>
                <a:gd name="f21" fmla="val 20"/>
                <a:gd name="f22" fmla="val 113"/>
                <a:gd name="f23" fmla="val 12"/>
                <a:gd name="f24" fmla="val 51"/>
                <a:gd name="f25" fmla="val 8"/>
                <a:gd name="f26" fmla="val 34"/>
                <a:gd name="f27" fmla="val 4"/>
                <a:gd name="f28" fmla="val 17"/>
                <a:gd name="f29" fmla="val 79"/>
                <a:gd name="f30" fmla="val 19"/>
                <a:gd name="f31" fmla="val 159"/>
                <a:gd name="f32" fmla="val 33"/>
                <a:gd name="f33" fmla="val 237"/>
                <a:gd name="f34" fmla="val 339"/>
                <a:gd name="f35" fmla="val 76"/>
                <a:gd name="f36" fmla="val 439"/>
                <a:gd name="f37" fmla="val 107"/>
                <a:gd name="f38" fmla="val 537"/>
                <a:gd name="f39" fmla="val 123"/>
                <a:gd name="f40" fmla="val 586"/>
                <a:gd name="f41" fmla="val 141"/>
                <a:gd name="f42" fmla="val 634"/>
                <a:gd name="f43" fmla="val 160"/>
                <a:gd name="f44" fmla="val 681"/>
                <a:gd name="f45" fmla="val 166"/>
                <a:gd name="f46" fmla="val 695"/>
                <a:gd name="f47" fmla="val 172"/>
                <a:gd name="f48" fmla="val 708"/>
                <a:gd name="f49" fmla="val 176"/>
                <a:gd name="f50" fmla="val 717"/>
                <a:gd name="f51" fmla="val 713"/>
                <a:gd name="f52" fmla="val 174"/>
                <a:gd name="f53" fmla="val 169"/>
                <a:gd name="f54" fmla="val 692"/>
                <a:gd name="f55" fmla="val 165"/>
                <a:gd name="f56" fmla="val 676"/>
                <a:gd name="f57" fmla="*/ f0 1 178"/>
                <a:gd name="f58" fmla="*/ f1 1 722"/>
                <a:gd name="f59" fmla="+- f4 0 f2"/>
                <a:gd name="f60" fmla="+- f3 0 f2"/>
                <a:gd name="f61" fmla="*/ f60 1 178"/>
                <a:gd name="f62" fmla="*/ f59 1 722"/>
                <a:gd name="f63" fmla="*/ 0 1 f61"/>
                <a:gd name="f64" fmla="*/ f3 1 f61"/>
                <a:gd name="f65" fmla="*/ 0 1 f62"/>
                <a:gd name="f66" fmla="*/ f4 1 f62"/>
                <a:gd name="f67" fmla="*/ f63 f57 1"/>
                <a:gd name="f68" fmla="*/ f64 f57 1"/>
                <a:gd name="f69" fmla="*/ f66 f58 1"/>
                <a:gd name="f70" fmla="*/ f65 f5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7" t="f70" r="f68" b="f69"/>
              <a:pathLst>
                <a:path w="178" h="722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5" y="f29"/>
                    <a:pt x="f30" y="f31"/>
                    <a:pt x="f32" y="f33"/>
                  </a:cubicBezTo>
                  <a:cubicBezTo>
                    <a:pt x="f24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3" y="f4"/>
                  </a:cubicBezTo>
                  <a:cubicBezTo>
                    <a:pt x="f49" y="f50"/>
                    <a:pt x="f20" y="f51"/>
                    <a:pt x="f52" y="f48"/>
                  </a:cubicBezTo>
                  <a:cubicBezTo>
                    <a:pt x="f53" y="f54"/>
                    <a:pt x="f55" y="f56"/>
                    <a:pt x="f5" y="f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 16"/>
            <p:cNvSpPr/>
            <p:nvPr/>
          </p:nvSpPr>
          <p:spPr>
            <a:xfrm>
              <a:off x="22366" y="228600"/>
              <a:ext cx="106234" cy="29279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3"/>
                <a:gd name="f4" fmla="val 635"/>
                <a:gd name="f5" fmla="val 11"/>
                <a:gd name="f6" fmla="val 577"/>
                <a:gd name="f7" fmla="val 12"/>
                <a:gd name="f8" fmla="val 581"/>
                <a:gd name="f9" fmla="val 585"/>
                <a:gd name="f10" fmla="val 589"/>
                <a:gd name="f11" fmla="val 15"/>
                <a:gd name="f12" fmla="val 603"/>
                <a:gd name="f13" fmla="val 19"/>
                <a:gd name="f14" fmla="val 617"/>
                <a:gd name="f15" fmla="val 22"/>
                <a:gd name="f16" fmla="val 632"/>
                <a:gd name="f17" fmla="val 633"/>
                <a:gd name="f18" fmla="val 634"/>
                <a:gd name="f19" fmla="val 21"/>
                <a:gd name="f20" fmla="val 615"/>
                <a:gd name="f21" fmla="val 596"/>
                <a:gd name="f22" fmla="val 17"/>
                <a:gd name="f23" fmla="val 576"/>
                <a:gd name="f24" fmla="val 9"/>
                <a:gd name="f25" fmla="val 474"/>
                <a:gd name="f26" fmla="val 5"/>
                <a:gd name="f27" fmla="val 372"/>
                <a:gd name="f28" fmla="val 269"/>
                <a:gd name="f29" fmla="val 6"/>
                <a:gd name="f30" fmla="val 179"/>
                <a:gd name="f31" fmla="val 90"/>
                <a:gd name="f32" fmla="val 89"/>
                <a:gd name="f33" fmla="val 2"/>
                <a:gd name="f34" fmla="val 1"/>
                <a:gd name="f35" fmla="val 3"/>
                <a:gd name="f36" fmla="*/ f0 1 23"/>
                <a:gd name="f37" fmla="*/ f1 1 635"/>
                <a:gd name="f38" fmla="+- f4 0 f2"/>
                <a:gd name="f39" fmla="+- f3 0 f2"/>
                <a:gd name="f40" fmla="*/ f39 1 23"/>
                <a:gd name="f41" fmla="*/ f38 1 635"/>
                <a:gd name="f42" fmla="*/ 0 1 f40"/>
                <a:gd name="f43" fmla="*/ f3 1 f40"/>
                <a:gd name="f44" fmla="*/ 0 1 f41"/>
                <a:gd name="f45" fmla="*/ f4 1 f41"/>
                <a:gd name="f46" fmla="*/ f42 f36 1"/>
                <a:gd name="f47" fmla="*/ f43 f36 1"/>
                <a:gd name="f48" fmla="*/ f45 f37 1"/>
                <a:gd name="f49" fmla="*/ f44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23" h="635">
                  <a:moveTo>
                    <a:pt x="f5" y="f6"/>
                  </a:moveTo>
                  <a:cubicBezTo>
                    <a:pt x="f7" y="f8"/>
                    <a:pt x="f7" y="f9"/>
                    <a:pt x="f7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7"/>
                    <a:pt x="f15" y="f18"/>
                    <a:pt x="f3" y="f4"/>
                  </a:cubicBezTo>
                  <a:cubicBezTo>
                    <a:pt x="f19" y="f20"/>
                    <a:pt x="f13" y="f21"/>
                    <a:pt x="f22" y="f23"/>
                  </a:cubicBezTo>
                  <a:cubicBezTo>
                    <a:pt x="f24" y="f25"/>
                    <a:pt x="f26" y="f27"/>
                    <a:pt x="f26" y="f28"/>
                  </a:cubicBezTo>
                  <a:cubicBezTo>
                    <a:pt x="f29" y="f30"/>
                    <a:pt x="f24" y="f31"/>
                    <a:pt x="f11" y="f2"/>
                  </a:cubicBezTo>
                  <a:cubicBezTo>
                    <a:pt x="f7" y="f2"/>
                    <a:pt x="f7" y="f2"/>
                    <a:pt x="f7" y="f2"/>
                  </a:cubicBezTo>
                  <a:cubicBezTo>
                    <a:pt x="f26" y="f32"/>
                    <a:pt x="f33" y="f30"/>
                    <a:pt x="f34" y="f28"/>
                  </a:cubicBezTo>
                  <a:cubicBezTo>
                    <a:pt x="f2" y="f27"/>
                    <a:pt x="f35" y="f25"/>
                    <a:pt x="f5" y="f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 17"/>
            <p:cNvSpPr/>
            <p:nvPr/>
          </p:nvSpPr>
          <p:spPr>
            <a:xfrm>
              <a:off x="78281" y="2944066"/>
              <a:ext cx="78272" cy="493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2"/>
                <a:gd name="f6" fmla="val 19"/>
                <a:gd name="f7" fmla="val 3"/>
                <a:gd name="f8" fmla="val 37"/>
                <a:gd name="f9" fmla="val 5"/>
                <a:gd name="f10" fmla="val 56"/>
                <a:gd name="f11" fmla="val 9"/>
                <a:gd name="f12" fmla="val 73"/>
                <a:gd name="f13" fmla="val 13"/>
                <a:gd name="f14" fmla="val 90"/>
                <a:gd name="f15" fmla="val 15"/>
                <a:gd name="f16" fmla="val 87"/>
                <a:gd name="f17" fmla="val 66"/>
                <a:gd name="f18" fmla="val 11"/>
                <a:gd name="f19" fmla="val 46"/>
                <a:gd name="f20" fmla="val 10"/>
                <a:gd name="f21" fmla="val 45"/>
                <a:gd name="f22" fmla="val 44"/>
                <a:gd name="f23" fmla="val 43"/>
                <a:gd name="f24" fmla="val 7"/>
                <a:gd name="f25" fmla="val 28"/>
                <a:gd name="f26" fmla="val 14"/>
                <a:gd name="f27" fmla="*/ f0 1 17"/>
                <a:gd name="f28" fmla="*/ f1 1 107"/>
                <a:gd name="f29" fmla="+- f4 0 f2"/>
                <a:gd name="f30" fmla="+- f3 0 f2"/>
                <a:gd name="f31" fmla="*/ f30 1 17"/>
                <a:gd name="f32" fmla="*/ f29 1 107"/>
                <a:gd name="f33" fmla="*/ 0 1 f31"/>
                <a:gd name="f34" fmla="*/ f3 1 f31"/>
                <a:gd name="f35" fmla="*/ 0 1 f32"/>
                <a:gd name="f36" fmla="*/ f4 1 f32"/>
                <a:gd name="f37" fmla="*/ f33 f27 1"/>
                <a:gd name="f38" fmla="*/ f34 f27 1"/>
                <a:gd name="f39" fmla="*/ f36 f28 1"/>
                <a:gd name="f40" fmla="*/ f35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17" h="107">
                  <a:moveTo>
                    <a:pt x="f2" y="f2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3" y="f4"/>
                  </a:cubicBezTo>
                  <a:cubicBezTo>
                    <a:pt x="f15" y="f16"/>
                    <a:pt x="f13" y="f17"/>
                    <a:pt x="f18" y="f19"/>
                  </a:cubicBezTo>
                  <a:cubicBezTo>
                    <a:pt x="f20" y="f21"/>
                    <a:pt x="f20" y="f22"/>
                    <a:pt x="f20" y="f23"/>
                  </a:cubicBezTo>
                  <a:cubicBezTo>
                    <a:pt x="f24" y="f25"/>
                    <a:pt x="f7" y="f26"/>
                    <a:pt x="f2" y="f2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 18"/>
            <p:cNvSpPr/>
            <p:nvPr/>
          </p:nvSpPr>
          <p:spPr>
            <a:xfrm>
              <a:off x="769723" y="5478746"/>
              <a:ext cx="190103" cy="10250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"/>
                <a:gd name="f4" fmla="val 222"/>
                <a:gd name="f5" fmla="val 31"/>
                <a:gd name="f6" fmla="val 2"/>
                <a:gd name="f7" fmla="val 62"/>
                <a:gd name="f8" fmla="val 5"/>
                <a:gd name="f9" fmla="val 93"/>
                <a:gd name="f10" fmla="val 8"/>
                <a:gd name="f11" fmla="val 117"/>
                <a:gd name="f12" fmla="val 12"/>
                <a:gd name="f13" fmla="val 142"/>
                <a:gd name="f14" fmla="val 17"/>
                <a:gd name="f15" fmla="val 166"/>
                <a:gd name="f16" fmla="val 19"/>
                <a:gd name="f17" fmla="val 172"/>
                <a:gd name="f18" fmla="val 22"/>
                <a:gd name="f19" fmla="val 178"/>
                <a:gd name="f20" fmla="val 24"/>
                <a:gd name="f21" fmla="val 184"/>
                <a:gd name="f22" fmla="val 30"/>
                <a:gd name="f23" fmla="val 197"/>
                <a:gd name="f24" fmla="val 35"/>
                <a:gd name="f25" fmla="val 209"/>
                <a:gd name="f26" fmla="val 40"/>
                <a:gd name="f27" fmla="val 219"/>
                <a:gd name="f28" fmla="val 39"/>
                <a:gd name="f29" fmla="val 215"/>
                <a:gd name="f30" fmla="val 38"/>
                <a:gd name="f31" fmla="val 212"/>
                <a:gd name="f32" fmla="val 26"/>
                <a:gd name="f33" fmla="val 18"/>
                <a:gd name="f34" fmla="val 132"/>
                <a:gd name="f35" fmla="val 13"/>
                <a:gd name="f36" fmla="val 92"/>
                <a:gd name="f37" fmla="val 11"/>
                <a:gd name="f38" fmla="val 68"/>
                <a:gd name="f39" fmla="val 9"/>
                <a:gd name="f40" fmla="val 45"/>
                <a:gd name="f41" fmla="val 21"/>
                <a:gd name="f42" fmla="val 7"/>
                <a:gd name="f43" fmla="val 20"/>
                <a:gd name="f44" fmla="val 6"/>
                <a:gd name="f45" fmla="*/ f0 1 41"/>
                <a:gd name="f46" fmla="*/ f1 1 222"/>
                <a:gd name="f47" fmla="+- f4 0 f2"/>
                <a:gd name="f48" fmla="+- f3 0 f2"/>
                <a:gd name="f49" fmla="*/ f48 1 41"/>
                <a:gd name="f50" fmla="*/ f47 1 222"/>
                <a:gd name="f51" fmla="*/ 0 1 f49"/>
                <a:gd name="f52" fmla="*/ f3 1 f49"/>
                <a:gd name="f53" fmla="*/ 0 1 f50"/>
                <a:gd name="f54" fmla="*/ f4 1 f50"/>
                <a:gd name="f55" fmla="*/ f51 f45 1"/>
                <a:gd name="f56" fmla="*/ f52 f45 1"/>
                <a:gd name="f57" fmla="*/ f54 f46 1"/>
                <a:gd name="f58" fmla="*/ f53 f4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41" h="222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3" y="f4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17"/>
                    <a:pt x="f33" y="f34"/>
                    <a:pt x="f35" y="f36"/>
                  </a:cubicBezTo>
                  <a:cubicBezTo>
                    <a:pt x="f37" y="f38"/>
                    <a:pt x="f39" y="f40"/>
                    <a:pt x="f10" y="f18"/>
                  </a:cubicBezTo>
                  <a:cubicBezTo>
                    <a:pt x="f10" y="f41"/>
                    <a:pt x="f42" y="f43"/>
                    <a:pt x="f42" y="f33"/>
                  </a:cubicBezTo>
                  <a:cubicBezTo>
                    <a:pt x="f8" y="f12"/>
                    <a:pt x="f6" y="f44"/>
                    <a:pt x="f2" y="f2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 19"/>
            <p:cNvSpPr/>
            <p:nvPr/>
          </p:nvSpPr>
          <p:spPr>
            <a:xfrm>
              <a:off x="775310" y="1399022"/>
              <a:ext cx="2076200" cy="4048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0"/>
                <a:gd name="f4" fmla="val 878"/>
                <a:gd name="f5" fmla="val 7"/>
                <a:gd name="f6" fmla="val 854"/>
                <a:gd name="f7" fmla="val 10"/>
                <a:gd name="f8" fmla="val 772"/>
                <a:gd name="f9" fmla="val 26"/>
                <a:gd name="f10" fmla="val 691"/>
                <a:gd name="f11" fmla="val 50"/>
                <a:gd name="f12" fmla="val 613"/>
                <a:gd name="f13" fmla="val 75"/>
                <a:gd name="f14" fmla="val 535"/>
                <a:gd name="f15" fmla="val 109"/>
                <a:gd name="f16" fmla="val 460"/>
                <a:gd name="f17" fmla="val 149"/>
                <a:gd name="f18" fmla="val 388"/>
                <a:gd name="f19" fmla="val 189"/>
                <a:gd name="f20" fmla="val 316"/>
                <a:gd name="f21" fmla="val 235"/>
                <a:gd name="f22" fmla="val 248"/>
                <a:gd name="f23" fmla="val 285"/>
                <a:gd name="f24" fmla="val 183"/>
                <a:gd name="f25" fmla="val 310"/>
                <a:gd name="f26" fmla="val 151"/>
                <a:gd name="f27" fmla="val 337"/>
                <a:gd name="f28" fmla="val 119"/>
                <a:gd name="f29" fmla="val 364"/>
                <a:gd name="f30" fmla="val 89"/>
                <a:gd name="f31" fmla="val 378"/>
                <a:gd name="f32" fmla="val 74"/>
                <a:gd name="f33" fmla="val 392"/>
                <a:gd name="f34" fmla="val 58"/>
                <a:gd name="f35" fmla="val 406"/>
                <a:gd name="f36" fmla="val 44"/>
                <a:gd name="f37" fmla="val 421"/>
                <a:gd name="f38" fmla="val 29"/>
                <a:gd name="f39" fmla="val 435"/>
                <a:gd name="f40" fmla="val 15"/>
                <a:gd name="f41" fmla="val 1"/>
                <a:gd name="f42" fmla="val 434"/>
                <a:gd name="f43" fmla="val 14"/>
                <a:gd name="f44" fmla="val 420"/>
                <a:gd name="f45" fmla="val 28"/>
                <a:gd name="f46" fmla="val 405"/>
                <a:gd name="f47" fmla="val 43"/>
                <a:gd name="f48" fmla="val 391"/>
                <a:gd name="f49" fmla="val 57"/>
                <a:gd name="f50" fmla="val 377"/>
                <a:gd name="f51" fmla="val 72"/>
                <a:gd name="f52" fmla="val 363"/>
                <a:gd name="f53" fmla="val 88"/>
                <a:gd name="f54" fmla="val 335"/>
                <a:gd name="f55" fmla="val 118"/>
                <a:gd name="f56" fmla="val 308"/>
                <a:gd name="f57" fmla="val 283"/>
                <a:gd name="f58" fmla="val 181"/>
                <a:gd name="f59" fmla="val 232"/>
                <a:gd name="f60" fmla="val 246"/>
                <a:gd name="f61" fmla="val 185"/>
                <a:gd name="f62" fmla="val 314"/>
                <a:gd name="f63" fmla="val 145"/>
                <a:gd name="f64" fmla="val 386"/>
                <a:gd name="f65" fmla="val 104"/>
                <a:gd name="f66" fmla="val 457"/>
                <a:gd name="f67" fmla="val 70"/>
                <a:gd name="f68" fmla="val 533"/>
                <a:gd name="f69" fmla="val 45"/>
                <a:gd name="f70" fmla="val 611"/>
                <a:gd name="f71" fmla="val 19"/>
                <a:gd name="f72" fmla="val 690"/>
                <a:gd name="f73" fmla="val 3"/>
                <a:gd name="f74" fmla="val 771"/>
                <a:gd name="f75" fmla="val 856"/>
                <a:gd name="f76" fmla="val 857"/>
                <a:gd name="f77" fmla="val 859"/>
                <a:gd name="f78" fmla="val 2"/>
                <a:gd name="f79" fmla="val 865"/>
                <a:gd name="f80" fmla="val 4"/>
                <a:gd name="f81" fmla="val 872"/>
                <a:gd name="f82" fmla="val 870"/>
                <a:gd name="f83" fmla="val 862"/>
                <a:gd name="f84" fmla="*/ f0 1 450"/>
                <a:gd name="f85" fmla="*/ f1 1 878"/>
                <a:gd name="f86" fmla="+- f4 0 f2"/>
                <a:gd name="f87" fmla="+- f3 0 f2"/>
                <a:gd name="f88" fmla="*/ f87 1 450"/>
                <a:gd name="f89" fmla="*/ f86 1 878"/>
                <a:gd name="f90" fmla="*/ 0 1 f88"/>
                <a:gd name="f91" fmla="*/ f3 1 f88"/>
                <a:gd name="f92" fmla="*/ 0 1 f89"/>
                <a:gd name="f93" fmla="*/ f4 1 f89"/>
                <a:gd name="f94" fmla="*/ f90 f84 1"/>
                <a:gd name="f95" fmla="*/ f91 f84 1"/>
                <a:gd name="f96" fmla="*/ f93 f85 1"/>
                <a:gd name="f97" fmla="*/ f92 f8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4" t="f97" r="f95" b="f96"/>
              <a:pathLst>
                <a:path w="450" h="87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3" y="f41"/>
                  </a:cubicBezTo>
                  <a:cubicBezTo>
                    <a:pt x="f3" y="f2"/>
                    <a:pt x="f3" y="f2"/>
                    <a:pt x="f3" y="f2"/>
                  </a:cubicBezTo>
                  <a:cubicBezTo>
                    <a:pt x="f42" y="f43"/>
                    <a:pt x="f44" y="f45"/>
                    <a:pt x="f46" y="f47"/>
                  </a:cubicBez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17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5" y="f66"/>
                    <a:pt x="f67" y="f68"/>
                    <a:pt x="f69" y="f70"/>
                  </a:cubicBezTo>
                  <a:cubicBezTo>
                    <a:pt x="f71" y="f72"/>
                    <a:pt x="f73" y="f74"/>
                    <a:pt x="f2" y="f6"/>
                  </a:cubicBezTo>
                  <a:cubicBezTo>
                    <a:pt x="f2" y="f75"/>
                    <a:pt x="f2" y="f76"/>
                    <a:pt x="f2" y="f77"/>
                  </a:cubicBezTo>
                  <a:cubicBezTo>
                    <a:pt x="f78" y="f79"/>
                    <a:pt x="f80" y="f81"/>
                    <a:pt x="f5" y="f4"/>
                  </a:cubicBezTo>
                  <a:cubicBezTo>
                    <a:pt x="f5" y="f82"/>
                    <a:pt x="f5" y="f83"/>
                    <a:pt x="f5" y="f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reeform 20"/>
            <p:cNvSpPr/>
            <p:nvPr/>
          </p:nvSpPr>
          <p:spPr>
            <a:xfrm>
              <a:off x="922547" y="6529894"/>
              <a:ext cx="162150" cy="3373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"/>
                <a:gd name="f4" fmla="val 73"/>
                <a:gd name="f5" fmla="val 7"/>
                <a:gd name="f6" fmla="val 24"/>
                <a:gd name="f7" fmla="val 16"/>
                <a:gd name="f8" fmla="val 49"/>
                <a:gd name="f9" fmla="val 26"/>
                <a:gd name="f10" fmla="val 23"/>
                <a:gd name="f11" fmla="val 11"/>
                <a:gd name="f12" fmla="*/ f0 1 35"/>
                <a:gd name="f13" fmla="*/ f1 1 73"/>
                <a:gd name="f14" fmla="+- f4 0 f2"/>
                <a:gd name="f15" fmla="+- f3 0 f2"/>
                <a:gd name="f16" fmla="*/ f15 1 35"/>
                <a:gd name="f17" fmla="*/ f14 1 73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" h="7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Freeform 21"/>
            <p:cNvSpPr/>
            <p:nvPr/>
          </p:nvSpPr>
          <p:spPr>
            <a:xfrm>
              <a:off x="769723" y="5359462"/>
              <a:ext cx="37270" cy="22178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7"/>
                <a:gd name="f6" fmla="val 44"/>
                <a:gd name="f7" fmla="val 46"/>
                <a:gd name="f8" fmla="val 47"/>
                <a:gd name="f9" fmla="val 38"/>
                <a:gd name="f10" fmla="val 29"/>
                <a:gd name="f11" fmla="val 19"/>
                <a:gd name="f12" fmla="val 5"/>
                <a:gd name="f13" fmla="val 13"/>
                <a:gd name="f14" fmla="val 3"/>
                <a:gd name="f15" fmla="val 6"/>
                <a:gd name="f16" fmla="val 1"/>
                <a:gd name="f17" fmla="val 9"/>
                <a:gd name="f18" fmla="val 17"/>
                <a:gd name="f19" fmla="val 26"/>
                <a:gd name="f20" fmla="val 2"/>
                <a:gd name="f21" fmla="val 32"/>
                <a:gd name="f22" fmla="*/ f0 1 8"/>
                <a:gd name="f23" fmla="*/ f1 1 48"/>
                <a:gd name="f24" fmla="+- f4 0 f2"/>
                <a:gd name="f25" fmla="+- f3 0 f2"/>
                <a:gd name="f26" fmla="*/ f25 1 8"/>
                <a:gd name="f27" fmla="*/ f24 1 48"/>
                <a:gd name="f28" fmla="*/ 0 1 f26"/>
                <a:gd name="f29" fmla="*/ f3 1 f26"/>
                <a:gd name="f30" fmla="*/ 0 1 f27"/>
                <a:gd name="f31" fmla="*/ f4 1 f27"/>
                <a:gd name="f32" fmla="*/ f28 f22 1"/>
                <a:gd name="f33" fmla="*/ f29 f22 1"/>
                <a:gd name="f34" fmla="*/ f31 f23 1"/>
                <a:gd name="f35" fmla="*/ f30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8" h="48">
                  <a:moveTo>
                    <a:pt x="f5" y="f6"/>
                  </a:moveTo>
                  <a:cubicBezTo>
                    <a:pt x="f5" y="f7"/>
                    <a:pt x="f3" y="f8"/>
                    <a:pt x="f3" y="f4"/>
                  </a:cubicBezTo>
                  <a:cubicBezTo>
                    <a:pt x="f3" y="f9"/>
                    <a:pt x="f3" y="f10"/>
                    <a:pt x="f3" y="f11"/>
                  </a:cubicBezTo>
                  <a:cubicBezTo>
                    <a:pt x="f12" y="f13"/>
                    <a:pt x="f14" y="f15"/>
                    <a:pt x="f16" y="f2"/>
                  </a:cubicBezTo>
                  <a:cubicBezTo>
                    <a:pt x="f2" y="f17"/>
                    <a:pt x="f2" y="f18"/>
                    <a:pt x="f2" y="f19"/>
                  </a:cubicBezTo>
                  <a:cubicBezTo>
                    <a:pt x="f20" y="f21"/>
                    <a:pt x="f12" y="f9"/>
                    <a:pt x="f5" y="f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Freeform 22"/>
            <p:cNvSpPr/>
            <p:nvPr/>
          </p:nvSpPr>
          <p:spPr>
            <a:xfrm>
              <a:off x="849861" y="6244739"/>
              <a:ext cx="238557" cy="6224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2"/>
                <a:gd name="f4" fmla="val 135"/>
                <a:gd name="f5" fmla="val 7"/>
                <a:gd name="f6" fmla="val 18"/>
                <a:gd name="f7" fmla="val 5"/>
                <a:gd name="f8" fmla="val 12"/>
                <a:gd name="f9" fmla="val 2"/>
                <a:gd name="f10" fmla="val 6"/>
                <a:gd name="f11" fmla="val 3"/>
                <a:gd name="f12" fmla="val 16"/>
                <a:gd name="f13" fmla="val 32"/>
                <a:gd name="f14" fmla="val 48"/>
                <a:gd name="f15" fmla="val 13"/>
                <a:gd name="f16" fmla="val 53"/>
                <a:gd name="f17" fmla="val 14"/>
                <a:gd name="f18" fmla="val 57"/>
                <a:gd name="f19" fmla="val 62"/>
                <a:gd name="f20" fmla="val 27"/>
                <a:gd name="f21" fmla="val 86"/>
                <a:gd name="f22" fmla="val 39"/>
                <a:gd name="f23" fmla="val 111"/>
                <a:gd name="f24" fmla="val 51"/>
                <a:gd name="f25" fmla="val 41"/>
                <a:gd name="f26" fmla="val 109"/>
                <a:gd name="f27" fmla="val 83"/>
                <a:gd name="f28" fmla="val 24"/>
                <a:gd name="f29" fmla="val 56"/>
                <a:gd name="f30" fmla="val 43"/>
                <a:gd name="f31" fmla="val 31"/>
                <a:gd name="f32" fmla="*/ f0 1 52"/>
                <a:gd name="f33" fmla="*/ f1 1 135"/>
                <a:gd name="f34" fmla="+- f4 0 f2"/>
                <a:gd name="f35" fmla="+- f3 0 f2"/>
                <a:gd name="f36" fmla="*/ f35 1 52"/>
                <a:gd name="f37" fmla="*/ f34 1 135"/>
                <a:gd name="f38" fmla="*/ 0 1 f36"/>
                <a:gd name="f39" fmla="*/ f3 1 f36"/>
                <a:gd name="f40" fmla="*/ 0 1 f37"/>
                <a:gd name="f41" fmla="*/ f4 1 f37"/>
                <a:gd name="f42" fmla="*/ f38 f32 1"/>
                <a:gd name="f43" fmla="*/ f39 f32 1"/>
                <a:gd name="f44" fmla="*/ f41 f33 1"/>
                <a:gd name="f45" fmla="*/ f40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52" h="135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5" y="f13"/>
                    <a:pt x="f8" y="f14"/>
                  </a:cubicBezTo>
                  <a:cubicBezTo>
                    <a:pt x="f15" y="f16"/>
                    <a:pt x="f17" y="f18"/>
                    <a:pt x="f12" y="f19"/>
                  </a:cubicBezTo>
                  <a:cubicBezTo>
                    <a:pt x="f20" y="f21"/>
                    <a:pt x="f22" y="f23"/>
                    <a:pt x="f24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5" y="f26"/>
                    <a:pt x="f13" y="f27"/>
                    <a:pt x="f28" y="f29"/>
                  </a:cubicBezTo>
                  <a:cubicBezTo>
                    <a:pt x="f6" y="f30"/>
                    <a:pt x="f15" y="f31"/>
                    <a:pt x="f5" y="f6"/>
                  </a:cubicBezTo>
                  <a:close/>
                </a:path>
              </a:pathLst>
            </a:custGeom>
            <a:solidFill>
              <a:srgbClr val="2E5369">
                <a:alpha val="20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5" name="Group 9"/>
          <p:cNvGrpSpPr/>
          <p:nvPr/>
        </p:nvGrpSpPr>
        <p:grpSpPr>
          <a:xfrm>
            <a:off x="27221" y="155"/>
            <a:ext cx="2356674" cy="6853098"/>
            <a:chOff x="27221" y="155"/>
            <a:chExt cx="2356674" cy="6853098"/>
          </a:xfrm>
        </p:grpSpPr>
        <p:sp>
          <p:nvSpPr>
            <p:cNvPr id="16" name="Freeform 27"/>
            <p:cNvSpPr/>
            <p:nvPr/>
          </p:nvSpPr>
          <p:spPr>
            <a:xfrm>
              <a:off x="27221" y="155"/>
              <a:ext cx="494324" cy="44010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"/>
                <a:gd name="f4" fmla="val 920"/>
                <a:gd name="f5" fmla="val 7"/>
                <a:gd name="f6" fmla="val 210"/>
                <a:gd name="f7" fmla="val 11"/>
                <a:gd name="f8" fmla="val 288"/>
                <a:gd name="f9" fmla="val 17"/>
                <a:gd name="f10" fmla="val 367"/>
                <a:gd name="f11" fmla="val 26"/>
                <a:gd name="f12" fmla="val 445"/>
                <a:gd name="f13" fmla="val 34"/>
                <a:gd name="f14" fmla="val 523"/>
                <a:gd name="f15" fmla="val 44"/>
                <a:gd name="f16" fmla="val 601"/>
                <a:gd name="f17" fmla="val 57"/>
                <a:gd name="f18" fmla="val 679"/>
                <a:gd name="f19" fmla="val 69"/>
                <a:gd name="f20" fmla="val 757"/>
                <a:gd name="f21" fmla="val 84"/>
                <a:gd name="f22" fmla="val 834"/>
                <a:gd name="f23" fmla="val 101"/>
                <a:gd name="f24" fmla="val 911"/>
                <a:gd name="f25" fmla="val 102"/>
                <a:gd name="f26" fmla="val 914"/>
                <a:gd name="f27" fmla="val 917"/>
                <a:gd name="f28" fmla="val 905"/>
                <a:gd name="f29" fmla="val 100"/>
                <a:gd name="f30" fmla="val 889"/>
                <a:gd name="f31" fmla="val 99"/>
                <a:gd name="f32" fmla="val 874"/>
                <a:gd name="f33" fmla="val 871"/>
                <a:gd name="f34" fmla="val 868"/>
                <a:gd name="f35" fmla="val 866"/>
                <a:gd name="f36" fmla="val 85"/>
                <a:gd name="f37" fmla="val 803"/>
                <a:gd name="f38" fmla="val 73"/>
                <a:gd name="f39" fmla="val 741"/>
                <a:gd name="f40" fmla="val 63"/>
                <a:gd name="f41" fmla="val 678"/>
                <a:gd name="f42" fmla="val 50"/>
                <a:gd name="f43" fmla="val 600"/>
                <a:gd name="f44" fmla="val 39"/>
                <a:gd name="f45" fmla="val 30"/>
                <a:gd name="f46" fmla="val 444"/>
                <a:gd name="f47" fmla="val 21"/>
                <a:gd name="f48" fmla="val 366"/>
                <a:gd name="f49" fmla="val 14"/>
                <a:gd name="f50" fmla="val 9"/>
                <a:gd name="f51" fmla="val 209"/>
                <a:gd name="f52" fmla="val 170"/>
                <a:gd name="f53" fmla="val 5"/>
                <a:gd name="f54" fmla="val 131"/>
                <a:gd name="f55" fmla="val 3"/>
                <a:gd name="f56" fmla="val 92"/>
                <a:gd name="f57" fmla="val 2"/>
                <a:gd name="f58" fmla="val 61"/>
                <a:gd name="f59" fmla="val 1"/>
                <a:gd name="f60" fmla="val 31"/>
                <a:gd name="f61" fmla="val 4"/>
                <a:gd name="f62" fmla="*/ f0 1 103"/>
                <a:gd name="f63" fmla="*/ f1 1 920"/>
                <a:gd name="f64" fmla="+- f4 0 f2"/>
                <a:gd name="f65" fmla="+- f3 0 f2"/>
                <a:gd name="f66" fmla="*/ f65 1 103"/>
                <a:gd name="f67" fmla="*/ f64 1 920"/>
                <a:gd name="f68" fmla="*/ 0 1 f66"/>
                <a:gd name="f69" fmla="*/ f3 1 f66"/>
                <a:gd name="f70" fmla="*/ 0 1 f67"/>
                <a:gd name="f71" fmla="*/ f4 1 f67"/>
                <a:gd name="f72" fmla="*/ f68 f62 1"/>
                <a:gd name="f73" fmla="*/ f69 f62 1"/>
                <a:gd name="f74" fmla="*/ f71 f63 1"/>
                <a:gd name="f75" fmla="*/ f70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2" t="f75" r="f73" b="f74"/>
              <a:pathLst>
                <a:path w="103" h="920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3" y="f27"/>
                    <a:pt x="f3" y="f4"/>
                  </a:cubicBezTo>
                  <a:cubicBezTo>
                    <a:pt x="f25" y="f28"/>
                    <a:pt x="f29" y="f30"/>
                    <a:pt x="f31" y="f32"/>
                  </a:cubicBezTo>
                  <a:cubicBezTo>
                    <a:pt x="f31" y="f33"/>
                    <a:pt x="f31" y="f34"/>
                    <a:pt x="f31" y="f35"/>
                  </a:cubicBezTo>
                  <a:cubicBezTo>
                    <a:pt x="f36" y="f37"/>
                    <a:pt x="f38" y="f39"/>
                    <a:pt x="f40" y="f41"/>
                  </a:cubicBezTo>
                  <a:cubicBezTo>
                    <a:pt x="f42" y="f43"/>
                    <a:pt x="f44" y="f14"/>
                    <a:pt x="f45" y="f46"/>
                  </a:cubicBezTo>
                  <a:cubicBezTo>
                    <a:pt x="f47" y="f48"/>
                    <a:pt x="f49" y="f8"/>
                    <a:pt x="f50" y="f51"/>
                  </a:cubicBezTo>
                  <a:cubicBezTo>
                    <a:pt x="f5" y="f52"/>
                    <a:pt x="f53" y="f54"/>
                    <a:pt x="f55" y="f56"/>
                  </a:cubicBezTo>
                  <a:cubicBezTo>
                    <a:pt x="f57" y="f58"/>
                    <a:pt x="f59" y="f60"/>
                    <a:pt x="f59" y="f2"/>
                  </a:cubicBezTo>
                  <a:cubicBezTo>
                    <a:pt x="f2" y="f2"/>
                    <a:pt x="f2" y="f2"/>
                    <a:pt x="f2" y="f2"/>
                  </a:cubicBezTo>
                  <a:cubicBezTo>
                    <a:pt x="f2" y="f60"/>
                    <a:pt x="f59" y="f58"/>
                    <a:pt x="f59" y="f56"/>
                  </a:cubicBezTo>
                  <a:cubicBezTo>
                    <a:pt x="f55" y="f54"/>
                    <a:pt x="f61" y="f52"/>
                    <a:pt x="f5" y="f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7" name="Freeform 28"/>
            <p:cNvSpPr/>
            <p:nvPr/>
          </p:nvSpPr>
          <p:spPr>
            <a:xfrm>
              <a:off x="550285" y="4316470"/>
              <a:ext cx="423440" cy="15806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8"/>
                <a:gd name="f4" fmla="val 330"/>
                <a:gd name="f5" fmla="val 53"/>
                <a:gd name="f6" fmla="val 229"/>
                <a:gd name="f7" fmla="val 64"/>
                <a:gd name="f8" fmla="val 263"/>
                <a:gd name="f9" fmla="val 75"/>
                <a:gd name="f10" fmla="val 297"/>
                <a:gd name="f11" fmla="val 323"/>
                <a:gd name="f12" fmla="val 315"/>
                <a:gd name="f13" fmla="val 308"/>
                <a:gd name="f14" fmla="val 307"/>
                <a:gd name="f15" fmla="val 305"/>
                <a:gd name="f16" fmla="val 304"/>
                <a:gd name="f17" fmla="val 79"/>
                <a:gd name="f18" fmla="val 278"/>
                <a:gd name="f19" fmla="val 70"/>
                <a:gd name="f20" fmla="val 252"/>
                <a:gd name="f21" fmla="val 62"/>
                <a:gd name="f22" fmla="val 226"/>
                <a:gd name="f23" fmla="val 38"/>
                <a:gd name="f24" fmla="val 152"/>
                <a:gd name="f25" fmla="val 17"/>
                <a:gd name="f26" fmla="val 76"/>
                <a:gd name="f27" fmla="val 2"/>
                <a:gd name="f28" fmla="val 21"/>
                <a:gd name="f29" fmla="val 4"/>
                <a:gd name="f30" fmla="val 42"/>
                <a:gd name="f31" fmla="val 7"/>
                <a:gd name="f32" fmla="val 63"/>
                <a:gd name="f33" fmla="val 119"/>
                <a:gd name="f34" fmla="val 36"/>
                <a:gd name="f35" fmla="val 174"/>
                <a:gd name="f36" fmla="*/ f0 1 88"/>
                <a:gd name="f37" fmla="*/ f1 1 330"/>
                <a:gd name="f38" fmla="+- f4 0 f2"/>
                <a:gd name="f39" fmla="+- f3 0 f2"/>
                <a:gd name="f40" fmla="*/ f39 1 88"/>
                <a:gd name="f41" fmla="*/ f38 1 330"/>
                <a:gd name="f42" fmla="*/ 0 1 f40"/>
                <a:gd name="f43" fmla="*/ f3 1 f40"/>
                <a:gd name="f44" fmla="*/ 0 1 f41"/>
                <a:gd name="f45" fmla="*/ f4 1 f41"/>
                <a:gd name="f46" fmla="*/ f42 f36 1"/>
                <a:gd name="f47" fmla="*/ f43 f36 1"/>
                <a:gd name="f48" fmla="*/ f45 f37 1"/>
                <a:gd name="f49" fmla="*/ f44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88" h="330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3" y="f11"/>
                    <a:pt x="f3" y="f12"/>
                    <a:pt x="f3" y="f13"/>
                  </a:cubicBezTo>
                  <a:cubicBezTo>
                    <a:pt x="f3" y="f14"/>
                    <a:pt x="f3" y="f15"/>
                    <a:pt x="f3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2" y="f2"/>
                  </a:cubicBezTo>
                  <a:cubicBezTo>
                    <a:pt x="f27" y="f28"/>
                    <a:pt x="f29" y="f30"/>
                    <a:pt x="f31" y="f32"/>
                  </a:cubicBezTo>
                  <a:cubicBezTo>
                    <a:pt x="f28" y="f33"/>
                    <a:pt x="f34" y="f35"/>
                    <a:pt x="f5" y="f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8" name="Freeform 29"/>
            <p:cNvSpPr/>
            <p:nvPr/>
          </p:nvSpPr>
          <p:spPr>
            <a:xfrm>
              <a:off x="1006297" y="5862684"/>
              <a:ext cx="431103" cy="990569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90"/>
                <a:gd name="f5" fmla="val 207"/>
                <a:gd name="f6" fmla="val 6"/>
                <a:gd name="f7" fmla="val 15"/>
                <a:gd name="f8" fmla="val 4"/>
                <a:gd name="f9" fmla="val 10"/>
                <a:gd name="f10" fmla="val 2"/>
                <a:gd name="f11" fmla="val 5"/>
                <a:gd name="f12" fmla="val 9"/>
                <a:gd name="f13" fmla="val 19"/>
                <a:gd name="f14" fmla="val 1"/>
                <a:gd name="f15" fmla="val 29"/>
                <a:gd name="f16" fmla="val 14"/>
                <a:gd name="f17" fmla="val 62"/>
                <a:gd name="f18" fmla="val 27"/>
                <a:gd name="f19" fmla="val 95"/>
                <a:gd name="f20" fmla="val 42"/>
                <a:gd name="f21" fmla="val 127"/>
                <a:gd name="f22" fmla="val 54"/>
                <a:gd name="f23" fmla="val 154"/>
                <a:gd name="f24" fmla="val 67"/>
                <a:gd name="f25" fmla="val 181"/>
                <a:gd name="f26" fmla="val 80"/>
                <a:gd name="f27" fmla="val 76"/>
                <a:gd name="f28" fmla="val 63"/>
                <a:gd name="f29" fmla="val 152"/>
                <a:gd name="f30" fmla="val 50"/>
                <a:gd name="f31" fmla="val 123"/>
                <a:gd name="f32" fmla="val 34"/>
                <a:gd name="f33" fmla="val 88"/>
                <a:gd name="f34" fmla="val 20"/>
                <a:gd name="f35" fmla="val 51"/>
                <a:gd name="f36" fmla="*/ f1 1 90"/>
                <a:gd name="f37" fmla="*/ f2 1 207"/>
                <a:gd name="f38" fmla="+- f5 0 f3"/>
                <a:gd name="f39" fmla="+- f4 0 f3"/>
                <a:gd name="f40" fmla="*/ f39 1 90"/>
                <a:gd name="f41" fmla="*/ f38 1 207"/>
                <a:gd name="f42" fmla="*/ 0 1 f40"/>
                <a:gd name="f43" fmla="*/ f4 1 f40"/>
                <a:gd name="f44" fmla="*/ 0 1 f41"/>
                <a:gd name="f45" fmla="*/ f5 1 f41"/>
                <a:gd name="f46" fmla="*/ f42 f36 1"/>
                <a:gd name="f47" fmla="*/ f43 f36 1"/>
                <a:gd name="f48" fmla="*/ f45 f37 1"/>
                <a:gd name="f49" fmla="*/ f44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90" h="207">
                  <a:moveTo>
                    <a:pt x="f6" y="f7"/>
                  </a:moveTo>
                  <a:cubicBezTo>
                    <a:pt x="f8" y="f9"/>
                    <a:pt x="f10" y="f11"/>
                    <a:pt x="f3" y="f3"/>
                  </a:cubicBezTo>
                  <a:cubicBezTo>
                    <a:pt x="f3" y="f12"/>
                    <a:pt x="f3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26" y="f5"/>
                  </a:cubicBezTo>
                  <a:cubicBezTo>
                    <a:pt x="f4" y="f5"/>
                    <a:pt x="f4" y="f5"/>
                    <a:pt x="f4" y="f5"/>
                  </a:cubicBezTo>
                  <a:cubicBezTo>
                    <a:pt x="f27" y="f0"/>
                    <a:pt x="f28" y="f29"/>
                    <a:pt x="f30" y="f31"/>
                  </a:cubicBezTo>
                  <a:cubicBezTo>
                    <a:pt x="f32" y="f33"/>
                    <a:pt x="f34" y="f35"/>
                    <a:pt x="f6" y="f7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Freeform 30"/>
            <p:cNvSpPr/>
            <p:nvPr/>
          </p:nvSpPr>
          <p:spPr>
            <a:xfrm>
              <a:off x="521546" y="4364376"/>
              <a:ext cx="551803" cy="223596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"/>
                <a:gd name="f4" fmla="val 467"/>
                <a:gd name="f5" fmla="val 101"/>
                <a:gd name="f6" fmla="val 409"/>
                <a:gd name="f7" fmla="val 93"/>
                <a:gd name="f8" fmla="val 388"/>
                <a:gd name="f9" fmla="val 85"/>
                <a:gd name="f10" fmla="val 366"/>
                <a:gd name="f11" fmla="val 78"/>
                <a:gd name="f12" fmla="val 344"/>
                <a:gd name="f13" fmla="val 57"/>
                <a:gd name="f14" fmla="val 281"/>
                <a:gd name="f15" fmla="val 41"/>
                <a:gd name="f16" fmla="val 216"/>
                <a:gd name="f17" fmla="val 29"/>
                <a:gd name="f18" fmla="val 151"/>
                <a:gd name="f19" fmla="val 22"/>
                <a:gd name="f20" fmla="val 119"/>
                <a:gd name="f21" fmla="val 17"/>
                <a:gd name="f22" fmla="val 86"/>
                <a:gd name="f23" fmla="val 13"/>
                <a:gd name="f24" fmla="val 53"/>
                <a:gd name="f25" fmla="val 9"/>
                <a:gd name="f26" fmla="val 35"/>
                <a:gd name="f27" fmla="val 4"/>
                <a:gd name="f28" fmla="val 18"/>
                <a:gd name="f29" fmla="val 5"/>
                <a:gd name="f30" fmla="val 51"/>
                <a:gd name="f31" fmla="val 12"/>
                <a:gd name="f32" fmla="val 102"/>
                <a:gd name="f33" fmla="val 21"/>
                <a:gd name="f34" fmla="val 152"/>
                <a:gd name="f35" fmla="val 33"/>
                <a:gd name="f36" fmla="val 218"/>
                <a:gd name="f37" fmla="val 49"/>
                <a:gd name="f38" fmla="val 283"/>
                <a:gd name="f39" fmla="val 69"/>
                <a:gd name="f40" fmla="val 347"/>
                <a:gd name="f41" fmla="val 79"/>
                <a:gd name="f42" fmla="val 378"/>
                <a:gd name="f43" fmla="val 90"/>
                <a:gd name="f44" fmla="val 410"/>
                <a:gd name="f45" fmla="val 103"/>
                <a:gd name="f46" fmla="val 441"/>
                <a:gd name="f47" fmla="val 107"/>
                <a:gd name="f48" fmla="val 449"/>
                <a:gd name="f49" fmla="val 111"/>
                <a:gd name="f50" fmla="val 458"/>
                <a:gd name="f51" fmla="val 114"/>
                <a:gd name="f52" fmla="val 464"/>
                <a:gd name="f53" fmla="val 113"/>
                <a:gd name="f54" fmla="val 461"/>
                <a:gd name="f55" fmla="val 112"/>
                <a:gd name="f56" fmla="val 108"/>
                <a:gd name="f57" fmla="val 442"/>
                <a:gd name="f58" fmla="val 104"/>
                <a:gd name="f59" fmla="val 425"/>
                <a:gd name="f60" fmla="*/ f0 1 115"/>
                <a:gd name="f61" fmla="*/ f1 1 467"/>
                <a:gd name="f62" fmla="+- f4 0 f2"/>
                <a:gd name="f63" fmla="+- f3 0 f2"/>
                <a:gd name="f64" fmla="*/ f63 1 115"/>
                <a:gd name="f65" fmla="*/ f62 1 467"/>
                <a:gd name="f66" fmla="*/ 0 1 f64"/>
                <a:gd name="f67" fmla="*/ f3 1 f64"/>
                <a:gd name="f68" fmla="*/ 0 1 f65"/>
                <a:gd name="f69" fmla="*/ f4 1 f65"/>
                <a:gd name="f70" fmla="*/ f66 f60 1"/>
                <a:gd name="f71" fmla="*/ f67 f60 1"/>
                <a:gd name="f72" fmla="*/ f69 f61 1"/>
                <a:gd name="f73" fmla="*/ f68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0" t="f73" r="f71" b="f72"/>
              <a:pathLst>
                <a:path w="115" h="467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35" y="f36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cubicBezTo>
                    <a:pt x="f47" y="f48"/>
                    <a:pt x="f49" y="f50"/>
                    <a:pt x="f3" y="f4"/>
                  </a:cubicBezTo>
                  <a:cubicBezTo>
                    <a:pt x="f51" y="f52"/>
                    <a:pt x="f53" y="f54"/>
                    <a:pt x="f55" y="f50"/>
                  </a:cubicBezTo>
                  <a:cubicBezTo>
                    <a:pt x="f56" y="f57"/>
                    <a:pt x="f58" y="f59"/>
                    <a:pt x="f5" y="f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0" name="Freeform 31"/>
            <p:cNvSpPr/>
            <p:nvPr/>
          </p:nvSpPr>
          <p:spPr>
            <a:xfrm>
              <a:off x="467898" y="1289203"/>
              <a:ext cx="174357" cy="30272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6"/>
                <a:gd name="f4" fmla="val 633"/>
                <a:gd name="f5" fmla="val 17"/>
                <a:gd name="f6" fmla="val 15"/>
                <a:gd name="f7" fmla="val 621"/>
                <a:gd name="f8" fmla="val 14"/>
                <a:gd name="f9" fmla="val 609"/>
                <a:gd name="f10" fmla="val 13"/>
                <a:gd name="f11" fmla="val 597"/>
                <a:gd name="f12" fmla="val 8"/>
                <a:gd name="f13" fmla="val 530"/>
                <a:gd name="f14" fmla="val 5"/>
                <a:gd name="f15" fmla="val 464"/>
                <a:gd name="f16" fmla="val 398"/>
                <a:gd name="f17" fmla="val 331"/>
                <a:gd name="f18" fmla="val 265"/>
                <a:gd name="f19" fmla="val 198"/>
                <a:gd name="f20" fmla="val 165"/>
                <a:gd name="f21" fmla="val 18"/>
                <a:gd name="f22" fmla="val 132"/>
                <a:gd name="f23" fmla="val 22"/>
                <a:gd name="f24" fmla="val 99"/>
                <a:gd name="f25" fmla="val 26"/>
                <a:gd name="f26" fmla="val 66"/>
                <a:gd name="f27" fmla="val 30"/>
                <a:gd name="f28" fmla="val 33"/>
                <a:gd name="f29" fmla="val 35"/>
                <a:gd name="f30" fmla="val 29"/>
                <a:gd name="f31" fmla="val 24"/>
                <a:gd name="f32" fmla="val 20"/>
                <a:gd name="f33" fmla="val 16"/>
                <a:gd name="f34" fmla="val 10"/>
                <a:gd name="f35" fmla="val 4"/>
                <a:gd name="f36" fmla="val 264"/>
                <a:gd name="f37" fmla="val 1"/>
                <a:gd name="f38" fmla="val 461"/>
                <a:gd name="f39" fmla="val 2"/>
                <a:gd name="f40" fmla="val 525"/>
                <a:gd name="f41" fmla="val 7"/>
                <a:gd name="f42" fmla="val 589"/>
                <a:gd name="f43" fmla="val 603"/>
                <a:gd name="f44" fmla="val 618"/>
                <a:gd name="f45" fmla="val 632"/>
                <a:gd name="f46" fmla="*/ f0 1 36"/>
                <a:gd name="f47" fmla="*/ f1 1 633"/>
                <a:gd name="f48" fmla="+- f4 0 f2"/>
                <a:gd name="f49" fmla="+- f3 0 f2"/>
                <a:gd name="f50" fmla="*/ f49 1 36"/>
                <a:gd name="f51" fmla="*/ f48 1 633"/>
                <a:gd name="f52" fmla="*/ 0 1 f50"/>
                <a:gd name="f53" fmla="*/ f3 1 f50"/>
                <a:gd name="f54" fmla="*/ 0 1 f51"/>
                <a:gd name="f55" fmla="*/ f4 1 f51"/>
                <a:gd name="f56" fmla="*/ f52 f46 1"/>
                <a:gd name="f57" fmla="*/ f53 f46 1"/>
                <a:gd name="f58" fmla="*/ f55 f47 1"/>
                <a:gd name="f59" fmla="*/ f54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36" h="633">
                  <a:moveTo>
                    <a:pt x="f5" y="f4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14" y="f16"/>
                  </a:cubicBezTo>
                  <a:cubicBezTo>
                    <a:pt x="f14" y="f17"/>
                    <a:pt x="f12" y="f18"/>
                    <a:pt x="f10" y="f19"/>
                  </a:cubicBezTo>
                  <a:cubicBezTo>
                    <a:pt x="f6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3" y="f2"/>
                  </a:cubicBezTo>
                  <a:cubicBezTo>
                    <a:pt x="f29" y="f2"/>
                    <a:pt x="f29" y="f2"/>
                    <a:pt x="f29" y="f2"/>
                  </a:cubicBezTo>
                  <a:cubicBezTo>
                    <a:pt x="f30" y="f28"/>
                    <a:pt x="f31" y="f26"/>
                    <a:pt x="f32" y="f24"/>
                  </a:cubicBezTo>
                  <a:cubicBezTo>
                    <a:pt x="f33" y="f22"/>
                    <a:pt x="f10" y="f20"/>
                    <a:pt x="f34" y="f19"/>
                  </a:cubicBezTo>
                  <a:cubicBezTo>
                    <a:pt x="f35" y="f36"/>
                    <a:pt x="f37" y="f17"/>
                    <a:pt x="f37" y="f16"/>
                  </a:cubicBezTo>
                  <a:cubicBezTo>
                    <a:pt x="f2" y="f38"/>
                    <a:pt x="f39" y="f40"/>
                    <a:pt x="f41" y="f42"/>
                  </a:cubicBezTo>
                  <a:cubicBezTo>
                    <a:pt x="f34" y="f43"/>
                    <a:pt x="f10" y="f44"/>
                    <a:pt x="f33" y="f45"/>
                  </a:cubicBezTo>
                  <a:cubicBezTo>
                    <a:pt x="f33" y="f45"/>
                    <a:pt x="f5" y="f4"/>
                    <a:pt x="f5" y="f4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1" name="Freeform 32"/>
            <p:cNvSpPr/>
            <p:nvPr/>
          </p:nvSpPr>
          <p:spPr>
            <a:xfrm>
              <a:off x="1111672" y="6571600"/>
              <a:ext cx="134124" cy="28165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"/>
                <a:gd name="f4" fmla="val 59"/>
                <a:gd name="f5" fmla="val 22"/>
                <a:gd name="f6" fmla="val 18"/>
                <a:gd name="f7" fmla="val 40"/>
                <a:gd name="f8" fmla="val 9"/>
                <a:gd name="f9" fmla="val 20"/>
                <a:gd name="f10" fmla="val 6"/>
                <a:gd name="f11" fmla="val 13"/>
                <a:gd name="f12" fmla="*/ f0 1 28"/>
                <a:gd name="f13" fmla="*/ f1 1 59"/>
                <a:gd name="f14" fmla="+- f4 0 f2"/>
                <a:gd name="f15" fmla="+- f3 0 f2"/>
                <a:gd name="f16" fmla="*/ f15 1 28"/>
                <a:gd name="f17" fmla="*/ f14 1 59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" h="5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2" name="Freeform 33"/>
            <p:cNvSpPr/>
            <p:nvPr/>
          </p:nvSpPr>
          <p:spPr>
            <a:xfrm>
              <a:off x="502389" y="4107631"/>
              <a:ext cx="82387" cy="5115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4"/>
                <a:gd name="f6" fmla="val 54"/>
                <a:gd name="f7" fmla="val 8"/>
                <a:gd name="f8" fmla="val 72"/>
                <a:gd name="f9" fmla="val 13"/>
                <a:gd name="f10" fmla="val 89"/>
                <a:gd name="f11" fmla="val 14"/>
                <a:gd name="f12" fmla="val 86"/>
                <a:gd name="f13" fmla="val 12"/>
                <a:gd name="f14" fmla="val 65"/>
                <a:gd name="f15" fmla="val 10"/>
                <a:gd name="f16" fmla="val 44"/>
                <a:gd name="f17" fmla="val 9"/>
                <a:gd name="f18" fmla="val 43"/>
                <a:gd name="f19" fmla="val 6"/>
                <a:gd name="f20" fmla="val 29"/>
                <a:gd name="f21" fmla="val 3"/>
                <a:gd name="f22" fmla="val 2"/>
                <a:gd name="f23" fmla="val 5"/>
                <a:gd name="f24" fmla="val 1"/>
                <a:gd name="f25" fmla="val 23"/>
                <a:gd name="f26" fmla="val 39"/>
                <a:gd name="f27" fmla="*/ f0 1 17"/>
                <a:gd name="f28" fmla="*/ f1 1 107"/>
                <a:gd name="f29" fmla="+- f4 0 f2"/>
                <a:gd name="f30" fmla="+- f3 0 f2"/>
                <a:gd name="f31" fmla="*/ f30 1 17"/>
                <a:gd name="f32" fmla="*/ f29 1 107"/>
                <a:gd name="f33" fmla="*/ 0 1 f31"/>
                <a:gd name="f34" fmla="*/ f3 1 f31"/>
                <a:gd name="f35" fmla="*/ 0 1 f32"/>
                <a:gd name="f36" fmla="*/ f4 1 f32"/>
                <a:gd name="f37" fmla="*/ f33 f27 1"/>
                <a:gd name="f38" fmla="*/ f34 f27 1"/>
                <a:gd name="f39" fmla="*/ f36 f28 1"/>
                <a:gd name="f40" fmla="*/ f35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17" h="107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6"/>
                    <a:pt x="f17" y="f18"/>
                    <a:pt x="f17" y="f18"/>
                  </a:cubicBezTo>
                  <a:cubicBezTo>
                    <a:pt x="f19" y="f20"/>
                    <a:pt x="f21" y="f11"/>
                    <a:pt x="f2" y="f2"/>
                  </a:cubicBezTo>
                  <a:cubicBezTo>
                    <a:pt x="f2" y="f22"/>
                    <a:pt x="f2" y="f23"/>
                    <a:pt x="f2" y="f7"/>
                  </a:cubicBezTo>
                  <a:cubicBezTo>
                    <a:pt x="f24" y="f25"/>
                    <a:pt x="f21" y="f26"/>
                    <a:pt x="f5" y="f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3" name="Freeform 34"/>
            <p:cNvSpPr/>
            <p:nvPr/>
          </p:nvSpPr>
          <p:spPr>
            <a:xfrm>
              <a:off x="973726" y="3145801"/>
              <a:ext cx="1410169" cy="27168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4"/>
                <a:gd name="f4" fmla="val 568"/>
                <a:gd name="f5" fmla="val 8"/>
                <a:gd name="f6" fmla="val 553"/>
                <a:gd name="f7" fmla="val 9"/>
                <a:gd name="f8" fmla="val 501"/>
                <a:gd name="f9" fmla="val 19"/>
                <a:gd name="f10" fmla="val 448"/>
                <a:gd name="f11" fmla="val 35"/>
                <a:gd name="f12" fmla="val 397"/>
                <a:gd name="f13" fmla="val 51"/>
                <a:gd name="f14" fmla="val 347"/>
                <a:gd name="f15" fmla="val 73"/>
                <a:gd name="f16" fmla="val 298"/>
                <a:gd name="f17" fmla="val 99"/>
                <a:gd name="f18" fmla="val 252"/>
                <a:gd name="f19" fmla="val 124"/>
                <a:gd name="f20" fmla="val 205"/>
                <a:gd name="f21" fmla="val 154"/>
                <a:gd name="f22" fmla="val 161"/>
                <a:gd name="f23" fmla="val 187"/>
                <a:gd name="f24" fmla="val 119"/>
                <a:gd name="f25" fmla="val 203"/>
                <a:gd name="f26" fmla="val 98"/>
                <a:gd name="f27" fmla="val 220"/>
                <a:gd name="f28" fmla="val 77"/>
                <a:gd name="f29" fmla="val 238"/>
                <a:gd name="f30" fmla="val 58"/>
                <a:gd name="f31" fmla="val 247"/>
                <a:gd name="f32" fmla="val 48"/>
                <a:gd name="f33" fmla="val 256"/>
                <a:gd name="f34" fmla="val 38"/>
                <a:gd name="f35" fmla="val 265"/>
                <a:gd name="f36" fmla="val 28"/>
                <a:gd name="f37" fmla="val 274"/>
                <a:gd name="f38" fmla="val 284"/>
                <a:gd name="f39" fmla="val 293"/>
                <a:gd name="f40" fmla="val 283"/>
                <a:gd name="f41" fmla="val 273"/>
                <a:gd name="f42" fmla="val 18"/>
                <a:gd name="f43" fmla="val 264"/>
                <a:gd name="f44" fmla="val 27"/>
                <a:gd name="f45" fmla="val 255"/>
                <a:gd name="f46" fmla="val 37"/>
                <a:gd name="f47" fmla="val 246"/>
                <a:gd name="f48" fmla="val 47"/>
                <a:gd name="f49" fmla="val 237"/>
                <a:gd name="f50" fmla="val 56"/>
                <a:gd name="f51" fmla="val 218"/>
                <a:gd name="f52" fmla="val 76"/>
                <a:gd name="f53" fmla="val 201"/>
                <a:gd name="f54" fmla="val 96"/>
                <a:gd name="f55" fmla="val 185"/>
                <a:gd name="f56" fmla="val 117"/>
                <a:gd name="f57" fmla="val 151"/>
                <a:gd name="f58" fmla="val 159"/>
                <a:gd name="f59" fmla="val 121"/>
                <a:gd name="f60" fmla="val 95"/>
                <a:gd name="f61" fmla="val 249"/>
                <a:gd name="f62" fmla="val 68"/>
                <a:gd name="f63" fmla="val 296"/>
                <a:gd name="f64" fmla="val 46"/>
                <a:gd name="f65" fmla="val 345"/>
                <a:gd name="f66" fmla="val 30"/>
                <a:gd name="f67" fmla="val 396"/>
                <a:gd name="f68" fmla="val 13"/>
                <a:gd name="f69" fmla="val 445"/>
                <a:gd name="f70" fmla="val 3"/>
                <a:gd name="f71" fmla="val 497"/>
                <a:gd name="f72" fmla="val 549"/>
                <a:gd name="f73" fmla="val 555"/>
                <a:gd name="f74" fmla="val 5"/>
                <a:gd name="f75" fmla="val 561"/>
                <a:gd name="f76" fmla="val 7"/>
                <a:gd name="f77" fmla="val 563"/>
                <a:gd name="f78" fmla="val 558"/>
                <a:gd name="f79" fmla="*/ f0 1 294"/>
                <a:gd name="f80" fmla="*/ f1 1 568"/>
                <a:gd name="f81" fmla="+- f4 0 f2"/>
                <a:gd name="f82" fmla="+- f3 0 f2"/>
                <a:gd name="f83" fmla="*/ f82 1 294"/>
                <a:gd name="f84" fmla="*/ f81 1 568"/>
                <a:gd name="f85" fmla="*/ 0 1 f83"/>
                <a:gd name="f86" fmla="*/ f3 1 f83"/>
                <a:gd name="f87" fmla="*/ 0 1 f84"/>
                <a:gd name="f88" fmla="*/ f4 1 f84"/>
                <a:gd name="f89" fmla="*/ f85 f79 1"/>
                <a:gd name="f90" fmla="*/ f86 f79 1"/>
                <a:gd name="f91" fmla="*/ f88 f80 1"/>
                <a:gd name="f92" fmla="*/ f87 f8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9" t="f92" r="f90" b="f91"/>
              <a:pathLst>
                <a:path w="294" h="56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9"/>
                    <a:pt x="f38" y="f7"/>
                    <a:pt x="f3" y="f2"/>
                  </a:cubicBezTo>
                  <a:cubicBezTo>
                    <a:pt x="f39" y="f2"/>
                    <a:pt x="f39" y="f2"/>
                    <a:pt x="f39" y="f2"/>
                  </a:cubicBezTo>
                  <a:cubicBezTo>
                    <a:pt x="f40" y="f7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50"/>
                  </a:cubicBezTo>
                  <a:cubicBezTo>
                    <a:pt x="f51" y="f52"/>
                    <a:pt x="f53" y="f54"/>
                    <a:pt x="f55" y="f56"/>
                  </a:cubicBezTo>
                  <a:cubicBezTo>
                    <a:pt x="f57" y="f58"/>
                    <a:pt x="f59" y="f25"/>
                    <a:pt x="f60" y="f61"/>
                  </a:cubicBezTo>
                  <a:cubicBezTo>
                    <a:pt x="f62" y="f63"/>
                    <a:pt x="f64" y="f65"/>
                    <a:pt x="f66" y="f67"/>
                  </a:cubicBezTo>
                  <a:cubicBezTo>
                    <a:pt x="f68" y="f69"/>
                    <a:pt x="f70" y="f71"/>
                    <a:pt x="f2" y="f72"/>
                  </a:cubicBezTo>
                  <a:cubicBezTo>
                    <a:pt x="f70" y="f73"/>
                    <a:pt x="f74" y="f75"/>
                    <a:pt x="f76" y="f4"/>
                  </a:cubicBezTo>
                  <a:cubicBezTo>
                    <a:pt x="f76" y="f77"/>
                    <a:pt x="f76" y="f78"/>
                    <a:pt x="f5" y="f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4" name="Freeform 35"/>
            <p:cNvSpPr/>
            <p:nvPr/>
          </p:nvSpPr>
          <p:spPr>
            <a:xfrm>
              <a:off x="1073350" y="6600340"/>
              <a:ext cx="120709" cy="2529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"/>
                <a:gd name="f4" fmla="val 53"/>
                <a:gd name="f5" fmla="val 5"/>
                <a:gd name="f6" fmla="val 18"/>
                <a:gd name="f7" fmla="val 12"/>
                <a:gd name="f8" fmla="val 36"/>
                <a:gd name="f9" fmla="val 19"/>
                <a:gd name="f10" fmla="val 16"/>
                <a:gd name="f11" fmla="val 8"/>
                <a:gd name="f12" fmla="*/ f0 1 25"/>
                <a:gd name="f13" fmla="*/ f1 1 53"/>
                <a:gd name="f14" fmla="+- f4 0 f2"/>
                <a:gd name="f15" fmla="+- f3 0 f2"/>
                <a:gd name="f16" fmla="*/ f15 1 25"/>
                <a:gd name="f17" fmla="*/ f14 1 53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" h="5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Freeform 36"/>
            <p:cNvSpPr/>
            <p:nvPr/>
          </p:nvSpPr>
          <p:spPr>
            <a:xfrm>
              <a:off x="973726" y="5897166"/>
              <a:ext cx="137955" cy="6744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"/>
                <a:gd name="f4" fmla="val 141"/>
                <a:gd name="f5" fmla="val 30"/>
                <a:gd name="f6" fmla="val 2"/>
                <a:gd name="f7" fmla="val 60"/>
                <a:gd name="f8" fmla="val 7"/>
                <a:gd name="f9" fmla="val 89"/>
                <a:gd name="f10" fmla="val 11"/>
                <a:gd name="f11" fmla="val 98"/>
                <a:gd name="f12" fmla="val 14"/>
                <a:gd name="f13" fmla="val 108"/>
                <a:gd name="f14" fmla="val 18"/>
                <a:gd name="f15" fmla="val 117"/>
                <a:gd name="f16" fmla="val 22"/>
                <a:gd name="f17" fmla="val 125"/>
                <a:gd name="f18" fmla="val 25"/>
                <a:gd name="f19" fmla="val 133"/>
                <a:gd name="f20" fmla="val 28"/>
                <a:gd name="f21" fmla="val 139"/>
                <a:gd name="f22" fmla="val 137"/>
                <a:gd name="f23" fmla="val 27"/>
                <a:gd name="f24" fmla="val 135"/>
                <a:gd name="f25" fmla="val 16"/>
                <a:gd name="f26" fmla="val 10"/>
                <a:gd name="f27" fmla="val 8"/>
                <a:gd name="f28" fmla="val 5"/>
                <a:gd name="f29" fmla="val 15"/>
                <a:gd name="f30" fmla="val 4"/>
                <a:gd name="f31" fmla="val 1"/>
                <a:gd name="f32" fmla="val 3"/>
                <a:gd name="f33" fmla="*/ f0 1 29"/>
                <a:gd name="f34" fmla="*/ f1 1 141"/>
                <a:gd name="f35" fmla="+- f4 0 f2"/>
                <a:gd name="f36" fmla="+- f3 0 f2"/>
                <a:gd name="f37" fmla="*/ f36 1 29"/>
                <a:gd name="f38" fmla="*/ f35 1 141"/>
                <a:gd name="f39" fmla="*/ 0 1 f37"/>
                <a:gd name="f40" fmla="*/ f3 1 f37"/>
                <a:gd name="f41" fmla="*/ 0 1 f38"/>
                <a:gd name="f42" fmla="*/ f4 1 f38"/>
                <a:gd name="f43" fmla="*/ f39 f33 1"/>
                <a:gd name="f44" fmla="*/ f40 f33 1"/>
                <a:gd name="f45" fmla="*/ f42 f34 1"/>
                <a:gd name="f46" fmla="*/ f41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29" h="141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3" y="f4"/>
                  </a:cubicBezTo>
                  <a:cubicBezTo>
                    <a:pt x="f20" y="f21"/>
                    <a:pt x="f20" y="f22"/>
                    <a:pt x="f23" y="f24"/>
                  </a:cubicBezTo>
                  <a:cubicBezTo>
                    <a:pt x="f25" y="f11"/>
                    <a:pt x="f26" y="f7"/>
                    <a:pt x="f27" y="f16"/>
                  </a:cubicBezTo>
                  <a:cubicBezTo>
                    <a:pt x="f8" y="f14"/>
                    <a:pt x="f28" y="f29"/>
                    <a:pt x="f30" y="f10"/>
                  </a:cubicBezTo>
                  <a:cubicBezTo>
                    <a:pt x="f6" y="f8"/>
                    <a:pt x="f31" y="f32"/>
                    <a:pt x="f2" y="f2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Freeform 37"/>
            <p:cNvSpPr/>
            <p:nvPr/>
          </p:nvSpPr>
          <p:spPr>
            <a:xfrm>
              <a:off x="973726" y="5772634"/>
              <a:ext cx="38322" cy="2280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26"/>
                <a:gd name="f6" fmla="val 1"/>
                <a:gd name="f7" fmla="val 29"/>
                <a:gd name="f8" fmla="val 2"/>
                <a:gd name="f9" fmla="val 33"/>
                <a:gd name="f10" fmla="val 4"/>
                <a:gd name="f11" fmla="val 37"/>
                <a:gd name="f12" fmla="val 5"/>
                <a:gd name="f13" fmla="val 41"/>
                <a:gd name="f14" fmla="val 7"/>
                <a:gd name="f15" fmla="val 44"/>
                <a:gd name="f16" fmla="val 38"/>
                <a:gd name="f17" fmla="val 28"/>
                <a:gd name="f18" fmla="val 19"/>
                <a:gd name="f19" fmla="val 12"/>
                <a:gd name="f20" fmla="val 3"/>
                <a:gd name="f21" fmla="val 6"/>
                <a:gd name="f22" fmla="val 11"/>
                <a:gd name="f23" fmla="*/ f0 1 8"/>
                <a:gd name="f24" fmla="*/ f1 1 48"/>
                <a:gd name="f25" fmla="+- f4 0 f2"/>
                <a:gd name="f26" fmla="+- f3 0 f2"/>
                <a:gd name="f27" fmla="*/ f26 1 8"/>
                <a:gd name="f28" fmla="*/ f25 1 48"/>
                <a:gd name="f29" fmla="*/ 0 1 f27"/>
                <a:gd name="f30" fmla="*/ f3 1 f27"/>
                <a:gd name="f31" fmla="*/ 0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8" h="48">
                  <a:moveTo>
                    <a:pt x="f2" y="f5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3" y="f4"/>
                  </a:cubicBezTo>
                  <a:cubicBezTo>
                    <a:pt x="f14" y="f16"/>
                    <a:pt x="f14" y="f17"/>
                    <a:pt x="f14" y="f18"/>
                  </a:cubicBezTo>
                  <a:cubicBezTo>
                    <a:pt x="f12" y="f19"/>
                    <a:pt x="f20" y="f21"/>
                    <a:pt x="f2" y="f2"/>
                  </a:cubicBezTo>
                  <a:cubicBezTo>
                    <a:pt x="f2" y="f6"/>
                    <a:pt x="f2" y="f20"/>
                    <a:pt x="f2" y="f10"/>
                  </a:cubicBezTo>
                  <a:cubicBezTo>
                    <a:pt x="f2" y="f22"/>
                    <a:pt x="f2" y="f18"/>
                    <a:pt x="f2" y="f5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7" name="Freeform 38"/>
            <p:cNvSpPr/>
            <p:nvPr/>
          </p:nvSpPr>
          <p:spPr>
            <a:xfrm>
              <a:off x="1006297" y="6322518"/>
              <a:ext cx="210760" cy="5307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4"/>
                <a:gd name="f4" fmla="val 111"/>
                <a:gd name="f5" fmla="val 11"/>
                <a:gd name="f6" fmla="val 28"/>
                <a:gd name="f7" fmla="val 7"/>
                <a:gd name="f8" fmla="val 19"/>
                <a:gd name="f9" fmla="val 4"/>
                <a:gd name="f10" fmla="val 9"/>
                <a:gd name="f11" fmla="val 3"/>
                <a:gd name="f12" fmla="val 16"/>
                <a:gd name="f13" fmla="val 33"/>
                <a:gd name="f14" fmla="val 49"/>
                <a:gd name="f15" fmla="val 12"/>
                <a:gd name="f16" fmla="val 52"/>
                <a:gd name="f17" fmla="val 13"/>
                <a:gd name="f18" fmla="val 55"/>
                <a:gd name="f19" fmla="val 14"/>
                <a:gd name="f20" fmla="val 58"/>
                <a:gd name="f21" fmla="val 22"/>
                <a:gd name="f22" fmla="val 76"/>
                <a:gd name="f23" fmla="val 30"/>
                <a:gd name="f24" fmla="val 94"/>
                <a:gd name="f25" fmla="val 39"/>
                <a:gd name="f26" fmla="val 35"/>
                <a:gd name="f27" fmla="val 92"/>
                <a:gd name="f28" fmla="val 72"/>
                <a:gd name="f29" fmla="val 18"/>
                <a:gd name="f30" fmla="val 15"/>
                <a:gd name="f31" fmla="val 36"/>
                <a:gd name="f32" fmla="*/ f0 1 44"/>
                <a:gd name="f33" fmla="*/ f1 1 111"/>
                <a:gd name="f34" fmla="+- f4 0 f2"/>
                <a:gd name="f35" fmla="+- f3 0 f2"/>
                <a:gd name="f36" fmla="*/ f35 1 44"/>
                <a:gd name="f37" fmla="*/ f34 1 111"/>
                <a:gd name="f38" fmla="*/ 0 1 f36"/>
                <a:gd name="f39" fmla="*/ f3 1 f36"/>
                <a:gd name="f40" fmla="*/ 0 1 f37"/>
                <a:gd name="f41" fmla="*/ f4 1 f37"/>
                <a:gd name="f42" fmla="*/ f38 f32 1"/>
                <a:gd name="f43" fmla="*/ f39 f32 1"/>
                <a:gd name="f44" fmla="*/ f41 f33 1"/>
                <a:gd name="f45" fmla="*/ f40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44" h="111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7" y="f13"/>
                    <a:pt x="f5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6" y="f27"/>
                    <a:pt x="f6" y="f28"/>
                    <a:pt x="f21" y="f16"/>
                  </a:cubicBezTo>
                  <a:cubicBezTo>
                    <a:pt x="f29" y="f3"/>
                    <a:pt x="f30" y="f31"/>
                    <a:pt x="f5" y="f6"/>
                  </a:cubicBezTo>
                  <a:close/>
                </a:path>
              </a:pathLst>
            </a:custGeom>
            <a:solidFill>
              <a:srgbClr val="2E5369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28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2E5369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Title Placeholder 1"/>
          <p:cNvSpPr txBox="1">
            <a:spLocks noGrp="1"/>
          </p:cNvSpPr>
          <p:nvPr>
            <p:ph type="title"/>
          </p:nvPr>
        </p:nvSpPr>
        <p:spPr>
          <a:xfrm>
            <a:off x="2592927" y="624105"/>
            <a:ext cx="8911687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" name="Text Placeholder 2"/>
          <p:cNvSpPr txBox="1">
            <a:spLocks noGrp="1"/>
          </p:cNvSpPr>
          <p:nvPr>
            <p:ph type="body" idx="1"/>
          </p:nvPr>
        </p:nvSpPr>
        <p:spPr>
          <a:xfrm>
            <a:off x="2589215" y="2133596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10361615" y="6130439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fld id="{D7E09B7B-E9B6-4690-9A3E-A743E0137758}" type="datetime1">
              <a:rPr lang="en-US"/>
              <a:pPr lvl="0"/>
              <a:t>8/4/2020</a:t>
            </a:fld>
            <a:endParaRPr lang="en-US"/>
          </a:p>
        </p:txBody>
      </p:sp>
      <p:sp>
        <p:nvSpPr>
          <p:cNvPr id="32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2589215" y="6135806"/>
            <a:ext cx="76199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endParaRPr lang="en-US"/>
          </a:p>
        </p:txBody>
      </p:sp>
      <p:sp>
        <p:nvSpPr>
          <p:cNvPr id="33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531815" y="787783"/>
            <a:ext cx="77976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000" b="0" i="0" u="none" strike="noStrike" kern="1200" cap="none" spc="0" baseline="0">
                <a:solidFill>
                  <a:srgbClr val="FEFFFF"/>
                </a:solidFill>
                <a:uFillTx/>
                <a:latin typeface="Century Gothic"/>
              </a:defRPr>
            </a:lvl1pPr>
          </a:lstStyle>
          <a:p>
            <a:pPr lvl="0"/>
            <a:fld id="{8788F768-952C-4DFC-8EDA-D8176FF33BE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none" spc="0" baseline="0">
          <a:solidFill>
            <a:srgbClr val="178DBB"/>
          </a:solidFill>
          <a:uFillTx/>
          <a:latin typeface="Century Gothic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353535"/>
        </a:buClr>
        <a:buSzPct val="100000"/>
        <a:buFont typeface="Wingdings 3"/>
        <a:buChar char=""/>
        <a:tabLst/>
        <a:defRPr lang="en-US" sz="1800" b="0" i="0" u="none" strike="noStrike" kern="1200" cap="none" spc="0" baseline="0">
          <a:solidFill>
            <a:srgbClr val="404040"/>
          </a:solidFill>
          <a:uFillTx/>
          <a:latin typeface="Century Gothic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353535"/>
        </a:buClr>
        <a:buSzPct val="100000"/>
        <a:buFont typeface="Wingdings 3"/>
        <a:buChar char=""/>
        <a:tabLst/>
        <a:defRPr lang="en-US" sz="1600" b="0" i="0" u="none" strike="noStrike" kern="1200" cap="none" spc="0" baseline="0">
          <a:solidFill>
            <a:srgbClr val="404040"/>
          </a:solidFill>
          <a:uFillTx/>
          <a:latin typeface="Century Gothic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353535"/>
        </a:buClr>
        <a:buSzPct val="100000"/>
        <a:buFont typeface="Wingdings 3"/>
        <a:buChar char="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Century Gothic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353535"/>
        </a:buClr>
        <a:buSzPct val="100000"/>
        <a:buFont typeface="Wingdings 3"/>
        <a:buChar char="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Century Gothic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353535"/>
        </a:buClr>
        <a:buSzPct val="100000"/>
        <a:buFont typeface="Wingdings 3"/>
        <a:buChar char="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Century Gothic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GB"/>
              <a:t>Continence Advisory Service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Details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Base-Brierely Hill Health and Social Care Centre</a:t>
            </a:r>
          </a:p>
          <a:p>
            <a:pPr lvl="0"/>
            <a:r>
              <a:rPr lang="en-GB"/>
              <a:t>01384 321517</a:t>
            </a:r>
          </a:p>
          <a:p>
            <a:pPr lvl="0"/>
            <a:r>
              <a:rPr lang="en-GB"/>
              <a:t>Team of 7 with 2 nurses on secondment for the nursing homes</a:t>
            </a:r>
          </a:p>
          <a:p>
            <a:pPr lvl="0"/>
            <a:r>
              <a:rPr lang="en-GB"/>
              <a:t>Open referral system</a:t>
            </a:r>
          </a:p>
          <a:p>
            <a:pPr lvl="0"/>
            <a:r>
              <a:rPr lang="en-GB"/>
              <a:t>To have a Dudley GP</a:t>
            </a:r>
          </a:p>
          <a:p>
            <a:pPr marL="0" lvl="0" indent="0">
              <a:buNone/>
            </a:pPr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What can be done?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Continence assessment takes an 1 hr</a:t>
            </a:r>
          </a:p>
          <a:p>
            <a:pPr lvl="0"/>
            <a:r>
              <a:rPr lang="en-GB"/>
              <a:t>Pelvic floor exercises</a:t>
            </a:r>
          </a:p>
          <a:p>
            <a:pPr lvl="0"/>
            <a:r>
              <a:rPr lang="en-GB"/>
              <a:t>Bladder training</a:t>
            </a:r>
          </a:p>
          <a:p>
            <a:pPr lvl="0"/>
            <a:r>
              <a:rPr lang="en-GB"/>
              <a:t> medication</a:t>
            </a:r>
          </a:p>
          <a:p>
            <a:pPr lvl="0"/>
            <a:r>
              <a:rPr lang="en-GB"/>
              <a:t> aids and appliances</a:t>
            </a:r>
          </a:p>
          <a:p>
            <a:pPr lvl="0"/>
            <a:r>
              <a:rPr lang="en-GB"/>
              <a:t> look at fluid intake  1.5-2litres </a:t>
            </a:r>
          </a:p>
          <a:p>
            <a:pPr lvl="0"/>
            <a:r>
              <a:rPr lang="en-GB"/>
              <a:t>Not all caffeine</a:t>
            </a:r>
          </a:p>
          <a:p>
            <a:pPr lvl="0"/>
            <a:r>
              <a:rPr lang="en-GB"/>
              <a:t> keep bowel functioning </a:t>
            </a:r>
          </a:p>
          <a:p>
            <a:pPr lvl="0"/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Pelvic Floor Exercises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Where is it?</a:t>
            </a:r>
          </a:p>
          <a:p>
            <a:pPr lvl="0"/>
            <a:r>
              <a:rPr lang="en-GB"/>
              <a:t>Lets locate it now!</a:t>
            </a:r>
          </a:p>
          <a:p>
            <a:pPr lvl="0"/>
            <a:r>
              <a:rPr lang="en-GB"/>
              <a:t>pull up and hold </a:t>
            </a:r>
          </a:p>
          <a:p>
            <a:pPr lvl="0"/>
            <a:r>
              <a:rPr lang="en-GB"/>
              <a:t>Don’t hold breathe  </a:t>
            </a:r>
          </a:p>
          <a:p>
            <a:pPr lvl="0"/>
            <a:r>
              <a:rPr lang="en-GB"/>
              <a:t>Try to do this at least a couple of time per day</a:t>
            </a:r>
          </a:p>
          <a:p>
            <a:pPr lvl="0"/>
            <a:r>
              <a:rPr lang="en-GB"/>
              <a:t>The difference will be seen in 6-8 weeks </a:t>
            </a:r>
          </a:p>
          <a:p>
            <a:pPr lvl="0"/>
            <a:r>
              <a:rPr lang="en-GB"/>
              <a:t>Ensure drips go by “ shaking”  technique is important </a:t>
            </a:r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2"/>
          </p:nvPr>
        </p:nvPicPr>
        <p:blipFill>
          <a:blip r:embed="rId2"/>
          <a:stretch>
            <a:fillRect/>
          </a:stretch>
        </p:blipFill>
        <p:spPr>
          <a:xfrm>
            <a:off x="8062173" y="3207834"/>
            <a:ext cx="3442432" cy="2180807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Aids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What is there available?</a:t>
            </a:r>
          </a:p>
          <a:p>
            <a:pPr lvl="0"/>
            <a:r>
              <a:rPr lang="en-GB"/>
              <a:t>Sheaths</a:t>
            </a:r>
          </a:p>
          <a:p>
            <a:pPr lvl="0"/>
            <a:r>
              <a:rPr lang="en-GB"/>
              <a:t>Bio derm</a:t>
            </a:r>
          </a:p>
          <a:p>
            <a:pPr lvl="0"/>
            <a:r>
              <a:rPr lang="en-GB"/>
              <a:t>Uri bag</a:t>
            </a:r>
          </a:p>
          <a:p>
            <a:pPr lvl="0"/>
            <a:r>
              <a:rPr lang="en-GB"/>
              <a:t>Flow directors</a:t>
            </a:r>
          </a:p>
          <a:p>
            <a:pPr lvl="0"/>
            <a:r>
              <a:rPr lang="en-GB"/>
              <a:t>Pants</a:t>
            </a:r>
          </a:p>
          <a:p>
            <a:pPr lvl="0"/>
            <a:r>
              <a:rPr lang="en-GB"/>
              <a:t> pads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0137" y="2420892"/>
            <a:ext cx="2000515" cy="2000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868" y="3940670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Summary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The service is there to aid if having problems with bladder/bowel </a:t>
            </a:r>
          </a:p>
          <a:p>
            <a:pPr lvl="0"/>
            <a:r>
              <a:rPr lang="en-GB"/>
              <a:t>Open referral system</a:t>
            </a:r>
          </a:p>
          <a:p>
            <a:pPr lvl="0"/>
            <a:r>
              <a:rPr lang="en-GB"/>
              <a:t> Dudley Gp</a:t>
            </a:r>
          </a:p>
          <a:p>
            <a:pPr lvl="0"/>
            <a:r>
              <a:rPr lang="en-GB"/>
              <a:t>Any questions ???????</a:t>
            </a:r>
          </a:p>
          <a:p>
            <a:pPr lvl="0"/>
            <a:r>
              <a:rPr lang="en-GB"/>
              <a:t>Thank you for listening</a:t>
            </a:r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r>
              <a:rPr lang="en-GB"/>
              <a:t>Presentation by Gill Davey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162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Wisp</vt:lpstr>
      <vt:lpstr>Continence Advisory Service</vt:lpstr>
      <vt:lpstr>Details</vt:lpstr>
      <vt:lpstr>What can be done?</vt:lpstr>
      <vt:lpstr>Pelvic Floor Exercises</vt:lpstr>
      <vt:lpstr>Aids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Continence Advisory Service</dc:title>
  <dc:creator>M Davey</dc:creator>
  <cp:lastModifiedBy>Windows User</cp:lastModifiedBy>
  <cp:revision>3</cp:revision>
  <dcterms:created xsi:type="dcterms:W3CDTF">2016-09-29T15:14:21Z</dcterms:created>
  <dcterms:modified xsi:type="dcterms:W3CDTF">2020-08-04T08:50:40Z</dcterms:modified>
</cp:coreProperties>
</file>