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4B5A58-75F7-4DD3-A7CE-A00B4CB8DB3F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81AFD68-C64D-48F3-B61E-B3C4EA9C4B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C65E14-F980-4F25-AF97-7B76E17BF376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6FCDC5D-164C-4527-B111-3BC5E00844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6AC7FD-D214-4E06-A83D-CEC36DD938CB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3C5F7FE-EC73-4E95-A2E7-D8493CE4AFE0}" type="slidenum">
              <a:t>‹#›</a:t>
            </a:fld>
            <a:endParaRPr lang="en-US"/>
          </a:p>
        </p:txBody>
      </p:sp>
      <p:sp>
        <p:nvSpPr>
          <p:cNvPr id="9" name="TextBox 13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55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4F5DB6-97C1-4245-8914-8960E4AFFFC5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EB3B3A3-C64A-4178-8601-7131207220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0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9AB54B-098E-49CB-89E2-02DB42DC07E8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30F7240-84EF-40F6-8D2F-2559B432003C}" type="slidenum">
              <a:t>‹#›</a:t>
            </a:fld>
            <a:endParaRPr lang="en-US"/>
          </a:p>
        </p:txBody>
      </p:sp>
      <p:sp>
        <p:nvSpPr>
          <p:cNvPr id="9" name="TextBox 16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76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931B79-F9C2-4623-95D2-36BF82F32BAA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216B4E7-2D6A-47FF-9312-88A285C469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7FDFCD-0327-4F9F-9180-371C119585B0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0014D1-CF0D-433D-B1F7-5914429439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2F4D4C-1A09-48A1-A29B-C22606D49985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1774BF-06E9-4DA2-917A-49BCE78CF8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7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5411E-7091-4423-ADD5-26C6D8602CFA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A60ECE-75ED-4DD0-ADB4-10C35F6BC0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5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153B58-C56D-4D5B-BAEF-5FBDCFFCBA7A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64F3337-FCB1-4CBF-BDEC-DF6A803900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6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21704E-E957-4A5E-AF22-3FFFC8DDE769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C1A5B0-4A83-4898-B4B2-9EF37F4AD5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8021FF-DC1A-43E5-AFDA-C13AB2F23779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4929AA-DED9-4D45-AD6E-290C7431F3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4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ECB5A6-A6E5-44BC-9509-53DDB0DA1A08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142F3-29C8-44FB-AC59-FB5934BB1C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5E9C9-6A35-45BB-BC7D-1B8E483227E0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71EB4-E108-4B33-BA1D-56D9D2DF8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3EC26E-FCF2-4B00-90D4-42FFB7FCA580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C5C75C-5F66-4CA0-A625-AE2C504109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6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FCB4D-CBE5-44A9-8F82-591BF85175D5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5534642-2ED3-46C9-86BA-3DF96C1D29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4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/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/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/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221" y="155"/>
            <a:ext cx="2356674" cy="6853098"/>
            <a:chOff x="27221" y="155"/>
            <a:chExt cx="2356674" cy="6853098"/>
          </a:xfrm>
        </p:grpSpPr>
        <p:sp>
          <p:nvSpPr>
            <p:cNvPr id="16" name="Freeform 27"/>
            <p:cNvSpPr/>
            <p:nvPr/>
          </p:nvSpPr>
          <p:spPr>
            <a:xfrm>
              <a:off x="27221" y="155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7898" y="1289203"/>
              <a:ext cx="174357" cy="30272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726" y="5772634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97" y="6322518"/>
              <a:ext cx="210760" cy="5307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2E5369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/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D7E09B7B-E9B6-4690-9A3E-A743E0137758}" type="datetime1">
              <a:rPr lang="en-US"/>
              <a:pPr lvl="0"/>
              <a:t>8/4/2020</a:t>
            </a:fld>
            <a:endParaRPr lang="en-US"/>
          </a:p>
        </p:txBody>
      </p:sp>
      <p:sp>
        <p:nvSpPr>
          <p:cNvPr id="3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8788F768-952C-4DFC-8EDA-D8176FF33BE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178DBB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/>
              <a:t>Continence Advisory Service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Details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Base-Brierely Hill Health and Social Care Centre</a:t>
            </a:r>
          </a:p>
          <a:p>
            <a:pPr lvl="0"/>
            <a:r>
              <a:rPr lang="en-GB"/>
              <a:t>01384 321517</a:t>
            </a:r>
          </a:p>
          <a:p>
            <a:pPr lvl="0"/>
            <a:r>
              <a:rPr lang="en-GB"/>
              <a:t>Team of 7 with 2 nurses on secondment for the nursing homes</a:t>
            </a:r>
          </a:p>
          <a:p>
            <a:pPr lvl="0"/>
            <a:r>
              <a:rPr lang="en-GB"/>
              <a:t>Open referral system</a:t>
            </a:r>
          </a:p>
          <a:p>
            <a:pPr lvl="0"/>
            <a:r>
              <a:rPr lang="en-GB"/>
              <a:t>To have a Dudley GP</a:t>
            </a:r>
          </a:p>
          <a:p>
            <a:pPr marL="0" lvl="0" indent="0">
              <a:buNone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What can be done?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Continence assessment takes an 1 hr</a:t>
            </a:r>
          </a:p>
          <a:p>
            <a:pPr lvl="0"/>
            <a:r>
              <a:rPr lang="en-GB"/>
              <a:t>Pelvic floor exercises</a:t>
            </a:r>
          </a:p>
          <a:p>
            <a:pPr lvl="0"/>
            <a:r>
              <a:rPr lang="en-GB"/>
              <a:t>Bladder training</a:t>
            </a:r>
          </a:p>
          <a:p>
            <a:pPr lvl="0"/>
            <a:r>
              <a:rPr lang="en-GB"/>
              <a:t> medication</a:t>
            </a:r>
          </a:p>
          <a:p>
            <a:pPr lvl="0"/>
            <a:r>
              <a:rPr lang="en-GB"/>
              <a:t> aids and appliances</a:t>
            </a:r>
          </a:p>
          <a:p>
            <a:pPr lvl="0"/>
            <a:r>
              <a:rPr lang="en-GB"/>
              <a:t> look at fluid intake  1.5-2litres </a:t>
            </a:r>
          </a:p>
          <a:p>
            <a:pPr lvl="0"/>
            <a:r>
              <a:rPr lang="en-GB"/>
              <a:t>Not all caffeine</a:t>
            </a:r>
          </a:p>
          <a:p>
            <a:pPr lvl="0"/>
            <a:r>
              <a:rPr lang="en-GB"/>
              <a:t> keep bowel functioning </a:t>
            </a:r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Pelvic Floor Exercises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Where is it?</a:t>
            </a:r>
          </a:p>
          <a:p>
            <a:pPr lvl="0"/>
            <a:r>
              <a:rPr lang="en-GB"/>
              <a:t>Lets locate it now!</a:t>
            </a:r>
          </a:p>
          <a:p>
            <a:pPr lvl="0"/>
            <a:r>
              <a:rPr lang="en-GB"/>
              <a:t>pull up and hold </a:t>
            </a:r>
          </a:p>
          <a:p>
            <a:pPr lvl="0"/>
            <a:r>
              <a:rPr lang="en-GB"/>
              <a:t>Don’t hold breathe  </a:t>
            </a:r>
          </a:p>
          <a:p>
            <a:pPr lvl="0"/>
            <a:r>
              <a:rPr lang="en-GB"/>
              <a:t>Try to do this at least a couple of time per day</a:t>
            </a:r>
          </a:p>
          <a:p>
            <a:pPr lvl="0"/>
            <a:r>
              <a:rPr lang="en-GB"/>
              <a:t>The difference will be seen in 6-8 weeks </a:t>
            </a:r>
          </a:p>
          <a:p>
            <a:pPr lvl="0"/>
            <a:r>
              <a:rPr lang="en-GB"/>
              <a:t>Ensure drips go by “ shaking”  technique is important </a:t>
            </a:r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8062173" y="3207834"/>
            <a:ext cx="3442432" cy="218080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Aids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What is there available?</a:t>
            </a:r>
          </a:p>
          <a:p>
            <a:pPr lvl="0"/>
            <a:r>
              <a:rPr lang="en-GB"/>
              <a:t>Sheaths</a:t>
            </a:r>
          </a:p>
          <a:p>
            <a:pPr lvl="0"/>
            <a:r>
              <a:rPr lang="en-GB"/>
              <a:t>Bio derm</a:t>
            </a:r>
          </a:p>
          <a:p>
            <a:pPr lvl="0"/>
            <a:r>
              <a:rPr lang="en-GB"/>
              <a:t>Uri bag</a:t>
            </a:r>
          </a:p>
          <a:p>
            <a:pPr lvl="0"/>
            <a:r>
              <a:rPr lang="en-GB"/>
              <a:t>Flow directors</a:t>
            </a:r>
          </a:p>
          <a:p>
            <a:pPr lvl="0"/>
            <a:r>
              <a:rPr lang="en-GB"/>
              <a:t>Pants</a:t>
            </a:r>
          </a:p>
          <a:p>
            <a:pPr lvl="0"/>
            <a:r>
              <a:rPr lang="en-GB"/>
              <a:t> pads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137" y="2420892"/>
            <a:ext cx="2000515" cy="200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868" y="394067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Summary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The service is there to aid if having problems with bladder/bowel </a:t>
            </a:r>
          </a:p>
          <a:p>
            <a:pPr lvl="0"/>
            <a:r>
              <a:rPr lang="en-GB"/>
              <a:t>Open referral system</a:t>
            </a:r>
          </a:p>
          <a:p>
            <a:pPr lvl="0"/>
            <a:r>
              <a:rPr lang="en-GB"/>
              <a:t> Dudley Gp</a:t>
            </a:r>
          </a:p>
          <a:p>
            <a:pPr lvl="0"/>
            <a:r>
              <a:rPr lang="en-GB"/>
              <a:t>Any questions ???????</a:t>
            </a:r>
          </a:p>
          <a:p>
            <a:pPr lvl="0"/>
            <a:r>
              <a:rPr lang="en-GB"/>
              <a:t>Thank you for listening</a:t>
            </a:r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r>
              <a:rPr lang="en-GB"/>
              <a:t>Presentation by Gill Davey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162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Continence Advisory Service</vt:lpstr>
      <vt:lpstr>Details</vt:lpstr>
      <vt:lpstr>What can be done?</vt:lpstr>
      <vt:lpstr>Pelvic Floor Exercises</vt:lpstr>
      <vt:lpstr>Aids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Continence Advisory Service</dc:title>
  <dc:creator>M Davey</dc:creator>
  <cp:lastModifiedBy>Windows User</cp:lastModifiedBy>
  <cp:revision>3</cp:revision>
  <dcterms:created xsi:type="dcterms:W3CDTF">2016-09-29T15:14:21Z</dcterms:created>
  <dcterms:modified xsi:type="dcterms:W3CDTF">2020-08-04T08:50:40Z</dcterms:modified>
</cp:coreProperties>
</file>