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3" r:id="rId14"/>
    <p:sldId id="268" r:id="rId15"/>
    <p:sldId id="269" r:id="rId16"/>
    <p:sldId id="275" r:id="rId17"/>
    <p:sldId id="270" r:id="rId18"/>
    <p:sldId id="274" r:id="rId19"/>
    <p:sldId id="271" r:id="rId20"/>
    <p:sldId id="272" r:id="rId21"/>
    <p:sldId id="276"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4728" autoAdjust="0"/>
  </p:normalViewPr>
  <p:slideViewPr>
    <p:cSldViewPr>
      <p:cViewPr varScale="1">
        <p:scale>
          <a:sx n="111" d="100"/>
          <a:sy n="111" d="100"/>
        </p:scale>
        <p:origin x="-161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60"/>
          <p:cNvGrpSpPr>
            <a:grpSpLocks/>
          </p:cNvGrpSpPr>
          <p:nvPr/>
        </p:nvGrpSpPr>
        <p:grpSpPr bwMode="auto">
          <a:xfrm>
            <a:off x="-382588" y="0"/>
            <a:ext cx="9932988" cy="6858000"/>
            <a:chOff x="-382404" y="0"/>
            <a:chExt cx="9932332" cy="6858000"/>
          </a:xfrm>
        </p:grpSpPr>
        <p:grpSp>
          <p:nvGrpSpPr>
            <p:cNvPr id="5" name="Group 44"/>
            <p:cNvGrpSpPr>
              <a:grpSpLocks/>
            </p:cNvGrpSpPr>
            <p:nvPr/>
          </p:nvGrpSpPr>
          <p:grpSpPr bwMode="auto">
            <a:xfrm>
              <a:off x="0" y="0"/>
              <a:ext cx="9144000" cy="6858000"/>
              <a:chOff x="0" y="0"/>
              <a:chExt cx="9144000" cy="6858000"/>
            </a:xfrm>
          </p:grpSpPr>
          <p:grpSp>
            <p:nvGrpSpPr>
              <p:cNvPr id="28" name="Group 4"/>
              <p:cNvGrpSpPr>
                <a:grpSpLocks/>
              </p:cNvGrpSpPr>
              <p:nvPr/>
            </p:nvGrpSpPr>
            <p:grpSpPr bwMode="auto">
              <a:xfrm>
                <a:off x="0" y="0"/>
                <a:ext cx="2514600" cy="6858000"/>
                <a:chOff x="0" y="0"/>
                <a:chExt cx="2514600" cy="6858000"/>
              </a:xfrm>
            </p:grpSpPr>
            <p:sp>
              <p:nvSpPr>
                <p:cNvPr id="40" name="Rectangle 39"/>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29" name="Group 5"/>
              <p:cNvGrpSpPr>
                <a:grpSpLocks/>
              </p:cNvGrpSpPr>
              <p:nvPr/>
            </p:nvGrpSpPr>
            <p:grpSpPr bwMode="auto">
              <a:xfrm>
                <a:off x="422910" y="0"/>
                <a:ext cx="2514600" cy="6858000"/>
                <a:chOff x="0" y="0"/>
                <a:chExt cx="2514600" cy="6858000"/>
              </a:xfrm>
            </p:grpSpPr>
            <p:sp>
              <p:nvSpPr>
                <p:cNvPr id="37" name="Rectangle 36"/>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8" name="Rectangle 37"/>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Rectangle 38"/>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0" name="Group 9"/>
              <p:cNvGrpSpPr>
                <a:grpSpLocks/>
              </p:cNvGrpSpPr>
              <p:nvPr/>
            </p:nvGrpSpPr>
            <p:grpSpPr bwMode="auto">
              <a:xfrm rot="10800000">
                <a:off x="6629400" y="0"/>
                <a:ext cx="2514600" cy="6858000"/>
                <a:chOff x="0" y="0"/>
                <a:chExt cx="2514600" cy="6858000"/>
              </a:xfrm>
            </p:grpSpPr>
            <p:sp>
              <p:nvSpPr>
                <p:cNvPr id="34" name="Rectangle 33"/>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Rectangle 34"/>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35"/>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31" name="Rectangle 30"/>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 name="Rectangle 31"/>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32"/>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6" name="Freeform 5"/>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7" name="Freeform 6"/>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 name="Freeform 7"/>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9" name="Freeform 8"/>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 name="Freeform 9"/>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1" name="Hexagon 10"/>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Hexagon 11"/>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Hexagon 12"/>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Hexagon 13"/>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Hexagon 14"/>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Freeform 15"/>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Hexagon 16"/>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Hexagon 17"/>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Hexagon 18"/>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Hexagon 19"/>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Hexagon 20"/>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Hexagon 21"/>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Hexagon 22"/>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Hexagon 23"/>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Hexagon 24"/>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Freeform 25"/>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Freeform 26"/>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3" name="Rectangle 42"/>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4" name="Rectangle 43"/>
          <p:cNvSpPr/>
          <p:nvPr/>
        </p:nvSpPr>
        <p:spPr>
          <a:xfrm>
            <a:off x="4649788" y="-22225"/>
            <a:ext cx="3505200" cy="2312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ectangle 44"/>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ectangle 45"/>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7" name="Date Placeholder 3"/>
          <p:cNvSpPr>
            <a:spLocks noGrp="1"/>
          </p:cNvSpPr>
          <p:nvPr>
            <p:ph type="dt" sz="half" idx="10"/>
          </p:nvPr>
        </p:nvSpPr>
        <p:spPr>
          <a:xfrm>
            <a:off x="4738688" y="1516063"/>
            <a:ext cx="2133600" cy="752475"/>
          </a:xfrm>
        </p:spPr>
        <p:txBody>
          <a:bodyPr anchor="b"/>
          <a:lstStyle>
            <a:lvl1pPr algn="l">
              <a:defRPr sz="2400"/>
            </a:lvl1pPr>
          </a:lstStyle>
          <a:p>
            <a:pPr>
              <a:defRPr/>
            </a:pPr>
            <a:endParaRPr lang="en-US" altLang="en-US"/>
          </a:p>
        </p:txBody>
      </p:sp>
      <p:sp>
        <p:nvSpPr>
          <p:cNvPr id="48" name="Footer Placeholder 4"/>
          <p:cNvSpPr>
            <a:spLocks noGrp="1"/>
          </p:cNvSpPr>
          <p:nvPr>
            <p:ph type="ftr" sz="quarter" idx="11"/>
          </p:nvPr>
        </p:nvSpPr>
        <p:spPr>
          <a:xfrm>
            <a:off x="5303838" y="5719763"/>
            <a:ext cx="2830512" cy="365125"/>
          </a:xfrm>
        </p:spPr>
        <p:txBody>
          <a:bodyPr>
            <a:normAutofit/>
          </a:bodyPr>
          <a:lstStyle>
            <a:lvl1pPr>
              <a:defRPr>
                <a:solidFill>
                  <a:schemeClr val="accent1"/>
                </a:solidFill>
              </a:defRPr>
            </a:lvl1pPr>
          </a:lstStyle>
          <a:p>
            <a:pPr>
              <a:defRPr/>
            </a:pPr>
            <a:endParaRPr lang="en-US" altLang="en-US"/>
          </a:p>
        </p:txBody>
      </p:sp>
      <p:sp>
        <p:nvSpPr>
          <p:cNvPr id="49" name="Slide Number Placeholder 5"/>
          <p:cNvSpPr>
            <a:spLocks noGrp="1"/>
          </p:cNvSpPr>
          <p:nvPr>
            <p:ph type="sldNum" sz="quarter" idx="12"/>
          </p:nvPr>
        </p:nvSpPr>
        <p:spPr>
          <a:xfrm>
            <a:off x="4649788" y="5719763"/>
            <a:ext cx="642937" cy="365125"/>
          </a:xfrm>
        </p:spPr>
        <p:txBody>
          <a:bodyPr/>
          <a:lstStyle>
            <a:lvl1pPr>
              <a:defRPr>
                <a:solidFill>
                  <a:schemeClr val="accent1"/>
                </a:solidFill>
              </a:defRPr>
            </a:lvl1pPr>
          </a:lstStyle>
          <a:p>
            <a:pPr>
              <a:defRPr/>
            </a:pPr>
            <a:fld id="{D949440B-CD8F-48D0-83FC-4D958EB6B028}" type="slidenum">
              <a:rPr lang="en-US" altLang="en-US"/>
              <a:pPr>
                <a:defRPr/>
              </a:pPr>
              <a:t>‹#›</a:t>
            </a:fld>
            <a:endParaRPr lang="en-US" altLang="en-US"/>
          </a:p>
        </p:txBody>
      </p:sp>
    </p:spTree>
    <p:extLst>
      <p:ext uri="{BB962C8B-B14F-4D97-AF65-F5344CB8AC3E}">
        <p14:creationId xmlns:p14="http://schemas.microsoft.com/office/powerpoint/2010/main" val="1422718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C0829573-AD7B-437E-A2CF-5F7D27206C7F}" type="slidenum">
              <a:rPr lang="en-US" altLang="en-US"/>
              <a:pPr>
                <a:defRPr/>
              </a:pPr>
              <a:t>‹#›</a:t>
            </a:fld>
            <a:endParaRPr lang="en-US" altLang="en-US"/>
          </a:p>
        </p:txBody>
      </p:sp>
    </p:spTree>
    <p:extLst>
      <p:ext uri="{BB962C8B-B14F-4D97-AF65-F5344CB8AC3E}">
        <p14:creationId xmlns:p14="http://schemas.microsoft.com/office/powerpoint/2010/main" val="174072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FADCC607-5B02-4ABD-B917-669237CB1CBD}" type="slidenum">
              <a:rPr lang="en-US" altLang="en-US"/>
              <a:pPr>
                <a:defRPr/>
              </a:pPr>
              <a:t>‹#›</a:t>
            </a:fld>
            <a:endParaRPr lang="en-US" altLang="en-US"/>
          </a:p>
        </p:txBody>
      </p:sp>
    </p:spTree>
    <p:extLst>
      <p:ext uri="{BB962C8B-B14F-4D97-AF65-F5344CB8AC3E}">
        <p14:creationId xmlns:p14="http://schemas.microsoft.com/office/powerpoint/2010/main" val="1652714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3E442580-45C9-46FF-86C4-22E4F10DB15D}" type="slidenum">
              <a:rPr lang="en-US" altLang="en-US"/>
              <a:pPr>
                <a:defRPr/>
              </a:pPr>
              <a:t>‹#›</a:t>
            </a:fld>
            <a:endParaRPr lang="en-US" altLang="en-US"/>
          </a:p>
        </p:txBody>
      </p:sp>
    </p:spTree>
    <p:extLst>
      <p:ext uri="{BB962C8B-B14F-4D97-AF65-F5344CB8AC3E}">
        <p14:creationId xmlns:p14="http://schemas.microsoft.com/office/powerpoint/2010/main" val="2706050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430A310A-15D9-494C-BCEA-F0DF3527382F}" type="slidenum">
              <a:rPr lang="en-US" altLang="en-US"/>
              <a:pPr>
                <a:defRPr/>
              </a:pPr>
              <a:t>‹#›</a:t>
            </a:fld>
            <a:endParaRPr lang="en-US" altLang="en-US"/>
          </a:p>
        </p:txBody>
      </p:sp>
    </p:spTree>
    <p:extLst>
      <p:ext uri="{BB962C8B-B14F-4D97-AF65-F5344CB8AC3E}">
        <p14:creationId xmlns:p14="http://schemas.microsoft.com/office/powerpoint/2010/main" val="3080518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endParaRPr lang="en-US" altLang="en-US"/>
          </a:p>
        </p:txBody>
      </p:sp>
      <p:sp>
        <p:nvSpPr>
          <p:cNvPr id="6" name="Footer Placeholder 4"/>
          <p:cNvSpPr>
            <a:spLocks noGrp="1"/>
          </p:cNvSpPr>
          <p:nvPr>
            <p:ph type="ftr" sz="quarter" idx="16"/>
          </p:nvPr>
        </p:nvSpPr>
        <p:spPr/>
        <p:txBody>
          <a:bodyPr/>
          <a:lstStyle>
            <a:lvl1pPr>
              <a:defRPr/>
            </a:lvl1pPr>
          </a:lstStyle>
          <a:p>
            <a:pPr>
              <a:defRPr/>
            </a:pPr>
            <a:endParaRPr lang="en-US" altLang="en-US"/>
          </a:p>
        </p:txBody>
      </p:sp>
      <p:sp>
        <p:nvSpPr>
          <p:cNvPr id="7" name="Slide Number Placeholder 5"/>
          <p:cNvSpPr>
            <a:spLocks noGrp="1"/>
          </p:cNvSpPr>
          <p:nvPr>
            <p:ph type="sldNum" sz="quarter" idx="17"/>
          </p:nvPr>
        </p:nvSpPr>
        <p:spPr/>
        <p:txBody>
          <a:bodyPr/>
          <a:lstStyle>
            <a:lvl1pPr>
              <a:defRPr/>
            </a:lvl1pPr>
          </a:lstStyle>
          <a:p>
            <a:pPr>
              <a:defRPr/>
            </a:pPr>
            <a:fld id="{14013D4E-9027-459F-8E79-8D5418A517E6}" type="slidenum">
              <a:rPr lang="en-US" altLang="en-US"/>
              <a:pPr>
                <a:defRPr/>
              </a:pPr>
              <a:t>‹#›</a:t>
            </a:fld>
            <a:endParaRPr lang="en-US" altLang="en-US"/>
          </a:p>
        </p:txBody>
      </p:sp>
    </p:spTree>
    <p:extLst>
      <p:ext uri="{BB962C8B-B14F-4D97-AF65-F5344CB8AC3E}">
        <p14:creationId xmlns:p14="http://schemas.microsoft.com/office/powerpoint/2010/main" val="871779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ltLang="en-US"/>
          </a:p>
        </p:txBody>
      </p:sp>
      <p:sp>
        <p:nvSpPr>
          <p:cNvPr id="9" name="Slide Number Placeholder 5"/>
          <p:cNvSpPr>
            <a:spLocks noGrp="1"/>
          </p:cNvSpPr>
          <p:nvPr>
            <p:ph type="sldNum" sz="quarter" idx="12"/>
          </p:nvPr>
        </p:nvSpPr>
        <p:spPr/>
        <p:txBody>
          <a:bodyPr/>
          <a:lstStyle>
            <a:lvl1pPr>
              <a:defRPr/>
            </a:lvl1pPr>
          </a:lstStyle>
          <a:p>
            <a:pPr>
              <a:defRPr/>
            </a:pPr>
            <a:fld id="{63A63565-B55B-45AA-9598-E8FB6ED2E798}" type="slidenum">
              <a:rPr lang="en-US" altLang="en-US"/>
              <a:pPr>
                <a:defRPr/>
              </a:pPr>
              <a:t>‹#›</a:t>
            </a:fld>
            <a:endParaRPr lang="en-US" altLang="en-US"/>
          </a:p>
        </p:txBody>
      </p:sp>
    </p:spTree>
    <p:extLst>
      <p:ext uri="{BB962C8B-B14F-4D97-AF65-F5344CB8AC3E}">
        <p14:creationId xmlns:p14="http://schemas.microsoft.com/office/powerpoint/2010/main" val="2665338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ltLang="en-US"/>
          </a:p>
        </p:txBody>
      </p:sp>
      <p:sp>
        <p:nvSpPr>
          <p:cNvPr id="5" name="Slide Number Placeholder 5"/>
          <p:cNvSpPr>
            <a:spLocks noGrp="1"/>
          </p:cNvSpPr>
          <p:nvPr>
            <p:ph type="sldNum" sz="quarter" idx="12"/>
          </p:nvPr>
        </p:nvSpPr>
        <p:spPr/>
        <p:txBody>
          <a:bodyPr/>
          <a:lstStyle>
            <a:lvl1pPr>
              <a:defRPr/>
            </a:lvl1pPr>
          </a:lstStyle>
          <a:p>
            <a:pPr>
              <a:defRPr/>
            </a:pPr>
            <a:fld id="{AAA0E857-73FF-471B-A7E0-90642AB07E3C}" type="slidenum">
              <a:rPr lang="en-US" altLang="en-US"/>
              <a:pPr>
                <a:defRPr/>
              </a:pPr>
              <a:t>‹#›</a:t>
            </a:fld>
            <a:endParaRPr lang="en-US" altLang="en-US"/>
          </a:p>
        </p:txBody>
      </p:sp>
    </p:spTree>
    <p:extLst>
      <p:ext uri="{BB962C8B-B14F-4D97-AF65-F5344CB8AC3E}">
        <p14:creationId xmlns:p14="http://schemas.microsoft.com/office/powerpoint/2010/main" val="3331406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ltLang="en-US"/>
          </a:p>
        </p:txBody>
      </p:sp>
      <p:sp>
        <p:nvSpPr>
          <p:cNvPr id="4" name="Slide Number Placeholder 5"/>
          <p:cNvSpPr>
            <a:spLocks noGrp="1"/>
          </p:cNvSpPr>
          <p:nvPr>
            <p:ph type="sldNum" sz="quarter" idx="12"/>
          </p:nvPr>
        </p:nvSpPr>
        <p:spPr/>
        <p:txBody>
          <a:bodyPr/>
          <a:lstStyle>
            <a:lvl1pPr>
              <a:defRPr/>
            </a:lvl1pPr>
          </a:lstStyle>
          <a:p>
            <a:pPr>
              <a:defRPr/>
            </a:pPr>
            <a:fld id="{C099F89D-0704-4E4E-81B1-2BF9FABEFF4C}" type="slidenum">
              <a:rPr lang="en-US" altLang="en-US"/>
              <a:pPr>
                <a:defRPr/>
              </a:pPr>
              <a:t>‹#›</a:t>
            </a:fld>
            <a:endParaRPr lang="en-US" altLang="en-US"/>
          </a:p>
        </p:txBody>
      </p:sp>
    </p:spTree>
    <p:extLst>
      <p:ext uri="{BB962C8B-B14F-4D97-AF65-F5344CB8AC3E}">
        <p14:creationId xmlns:p14="http://schemas.microsoft.com/office/powerpoint/2010/main" val="2883684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5" name="Group 60"/>
          <p:cNvGrpSpPr>
            <a:grpSpLocks/>
          </p:cNvGrpSpPr>
          <p:nvPr/>
        </p:nvGrpSpPr>
        <p:grpSpPr bwMode="auto">
          <a:xfrm>
            <a:off x="-382588" y="0"/>
            <a:ext cx="9932988" cy="6858000"/>
            <a:chOff x="-382404" y="0"/>
            <a:chExt cx="9932332" cy="6858000"/>
          </a:xfrm>
        </p:grpSpPr>
        <p:grpSp>
          <p:nvGrpSpPr>
            <p:cNvPr id="6" name="Group 61"/>
            <p:cNvGrpSpPr>
              <a:grpSpLocks/>
            </p:cNvGrpSpPr>
            <p:nvPr/>
          </p:nvGrpSpPr>
          <p:grpSpPr bwMode="auto">
            <a:xfrm>
              <a:off x="0" y="0"/>
              <a:ext cx="9144000" cy="6858000"/>
              <a:chOff x="0" y="0"/>
              <a:chExt cx="9144000" cy="6858000"/>
            </a:xfrm>
          </p:grpSpPr>
          <p:grpSp>
            <p:nvGrpSpPr>
              <p:cNvPr id="29" name="Group 4"/>
              <p:cNvGrpSpPr>
                <a:grpSpLocks/>
              </p:cNvGrpSpPr>
              <p:nvPr/>
            </p:nvGrpSpPr>
            <p:grpSpPr bwMode="auto">
              <a:xfrm>
                <a:off x="0" y="0"/>
                <a:ext cx="2514600" cy="6858000"/>
                <a:chOff x="0" y="0"/>
                <a:chExt cx="2514600" cy="6858000"/>
              </a:xfrm>
            </p:grpSpPr>
            <p:sp>
              <p:nvSpPr>
                <p:cNvPr id="41" name="Rectangle 40"/>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0" name="Group 5"/>
              <p:cNvGrpSpPr>
                <a:grpSpLocks/>
              </p:cNvGrpSpPr>
              <p:nvPr/>
            </p:nvGrpSpPr>
            <p:grpSpPr bwMode="auto">
              <a:xfrm>
                <a:off x="422910" y="0"/>
                <a:ext cx="2514600" cy="6858000"/>
                <a:chOff x="0" y="0"/>
                <a:chExt cx="2514600" cy="6858000"/>
              </a:xfrm>
            </p:grpSpPr>
            <p:sp>
              <p:nvSpPr>
                <p:cNvPr id="38" name="Rectangle 37"/>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Rectangle 38"/>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Rectangle 39"/>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1" name="Group 9"/>
              <p:cNvGrpSpPr>
                <a:grpSpLocks/>
              </p:cNvGrpSpPr>
              <p:nvPr/>
            </p:nvGrpSpPr>
            <p:grpSpPr bwMode="auto">
              <a:xfrm rot="10800000">
                <a:off x="6629400" y="0"/>
                <a:ext cx="2514600" cy="6858000"/>
                <a:chOff x="0" y="0"/>
                <a:chExt cx="2514600" cy="6858000"/>
              </a:xfrm>
            </p:grpSpPr>
            <p:sp>
              <p:nvSpPr>
                <p:cNvPr id="35" name="Rectangle 34"/>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35"/>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Rectangle 36"/>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32" name="Rectangle 31"/>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32"/>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Rectangle 33"/>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7" name="Freeform 6"/>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 name="Freeform 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9" name="Freeform 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 name="Freeform 9"/>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1" name="Freeform 10"/>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2" name="Hexagon 11"/>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Hexagon 12"/>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Hexagon 13"/>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Hexagon 14"/>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Hexagon 15"/>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Freeform 16"/>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Hexagon 17"/>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Hexagon 18"/>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Hexagon 19"/>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Hexagon 20"/>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Hexagon 21"/>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Hexagon 22"/>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Hexagon 23"/>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Hexagon 24"/>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Hexagon 25"/>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Freeform 26"/>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 name="Freeform 27"/>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4" name="Rectangle 43"/>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ectangle 44"/>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ectangle 45"/>
          <p:cNvSpPr/>
          <p:nvPr/>
        </p:nvSpPr>
        <p:spPr>
          <a:xfrm>
            <a:off x="904875" y="601663"/>
            <a:ext cx="3562350" cy="564832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7" name="Rectangle 46"/>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739833" y="2657434"/>
            <a:ext cx="3304572" cy="1463153"/>
          </a:xfrm>
        </p:spPr>
        <p:txBody>
          <a:bodyPr>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8" name="Date Placeholder 4"/>
          <p:cNvSpPr>
            <a:spLocks noGrp="1"/>
          </p:cNvSpPr>
          <p:nvPr>
            <p:ph type="dt" sz="half" idx="10"/>
          </p:nvPr>
        </p:nvSpPr>
        <p:spPr/>
        <p:txBody>
          <a:bodyPr/>
          <a:lstStyle>
            <a:lvl1pPr>
              <a:defRPr/>
            </a:lvl1pPr>
          </a:lstStyle>
          <a:p>
            <a:pPr>
              <a:defRPr/>
            </a:pPr>
            <a:endParaRPr lang="en-US" altLang="en-US"/>
          </a:p>
        </p:txBody>
      </p:sp>
      <p:sp>
        <p:nvSpPr>
          <p:cNvPr id="49" name="Slide Number Placeholder 6"/>
          <p:cNvSpPr>
            <a:spLocks noGrp="1"/>
          </p:cNvSpPr>
          <p:nvPr>
            <p:ph type="sldNum" sz="quarter" idx="11"/>
          </p:nvPr>
        </p:nvSpPr>
        <p:spPr/>
        <p:txBody>
          <a:bodyPr/>
          <a:lstStyle>
            <a:lvl1pPr>
              <a:defRPr/>
            </a:lvl1pPr>
          </a:lstStyle>
          <a:p>
            <a:pPr>
              <a:defRPr/>
            </a:pPr>
            <a:fld id="{94875D96-4AF3-4CE2-88E4-598CD99D5CD9}" type="slidenum">
              <a:rPr lang="en-US" altLang="en-US"/>
              <a:pPr>
                <a:defRPr/>
              </a:pPr>
              <a:t>‹#›</a:t>
            </a:fld>
            <a:endParaRPr lang="en-US" altLang="en-US"/>
          </a:p>
        </p:txBody>
      </p:sp>
      <p:sp>
        <p:nvSpPr>
          <p:cNvPr id="50" name="Footer Placeholder 5"/>
          <p:cNvSpPr>
            <a:spLocks noGrp="1"/>
          </p:cNvSpPr>
          <p:nvPr>
            <p:ph type="ftr" sz="quarter" idx="12"/>
          </p:nvPr>
        </p:nvSpPr>
        <p:spPr>
          <a:xfrm>
            <a:off x="4641850" y="5724525"/>
            <a:ext cx="3492500" cy="365125"/>
          </a:xfrm>
        </p:spPr>
        <p:txBody>
          <a:bodyPr>
            <a:normAutofit/>
          </a:bodyPr>
          <a:lstStyle>
            <a:lvl1pPr>
              <a:defRPr/>
            </a:lvl1pPr>
          </a:lstStyle>
          <a:p>
            <a:pPr>
              <a:defRPr/>
            </a:pPr>
            <a:endParaRPr lang="en-US" altLang="en-US"/>
          </a:p>
        </p:txBody>
      </p:sp>
    </p:spTree>
    <p:extLst>
      <p:ext uri="{BB962C8B-B14F-4D97-AF65-F5344CB8AC3E}">
        <p14:creationId xmlns:p14="http://schemas.microsoft.com/office/powerpoint/2010/main" val="1384046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5" name="Group 60"/>
          <p:cNvGrpSpPr>
            <a:grpSpLocks/>
          </p:cNvGrpSpPr>
          <p:nvPr/>
        </p:nvGrpSpPr>
        <p:grpSpPr bwMode="auto">
          <a:xfrm>
            <a:off x="-382588" y="0"/>
            <a:ext cx="9932988" cy="6858000"/>
            <a:chOff x="-382404" y="0"/>
            <a:chExt cx="9932332" cy="6858000"/>
          </a:xfrm>
        </p:grpSpPr>
        <p:grpSp>
          <p:nvGrpSpPr>
            <p:cNvPr id="6" name="Group 61"/>
            <p:cNvGrpSpPr>
              <a:grpSpLocks/>
            </p:cNvGrpSpPr>
            <p:nvPr/>
          </p:nvGrpSpPr>
          <p:grpSpPr bwMode="auto">
            <a:xfrm>
              <a:off x="0" y="0"/>
              <a:ext cx="9144000" cy="6858000"/>
              <a:chOff x="0" y="0"/>
              <a:chExt cx="9144000" cy="6858000"/>
            </a:xfrm>
          </p:grpSpPr>
          <p:grpSp>
            <p:nvGrpSpPr>
              <p:cNvPr id="29" name="Group 4"/>
              <p:cNvGrpSpPr>
                <a:grpSpLocks/>
              </p:cNvGrpSpPr>
              <p:nvPr/>
            </p:nvGrpSpPr>
            <p:grpSpPr bwMode="auto">
              <a:xfrm>
                <a:off x="0" y="0"/>
                <a:ext cx="2514600" cy="6858000"/>
                <a:chOff x="0" y="0"/>
                <a:chExt cx="2514600" cy="6858000"/>
              </a:xfrm>
            </p:grpSpPr>
            <p:sp>
              <p:nvSpPr>
                <p:cNvPr id="41" name="Rectangle 40"/>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0" name="Group 5"/>
              <p:cNvGrpSpPr>
                <a:grpSpLocks/>
              </p:cNvGrpSpPr>
              <p:nvPr/>
            </p:nvGrpSpPr>
            <p:grpSpPr bwMode="auto">
              <a:xfrm>
                <a:off x="422910" y="0"/>
                <a:ext cx="2514600" cy="6858000"/>
                <a:chOff x="0" y="0"/>
                <a:chExt cx="2514600" cy="6858000"/>
              </a:xfrm>
            </p:grpSpPr>
            <p:sp>
              <p:nvSpPr>
                <p:cNvPr id="38" name="Rectangle 37"/>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Rectangle 38"/>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Rectangle 39"/>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1" name="Group 9"/>
              <p:cNvGrpSpPr>
                <a:grpSpLocks/>
              </p:cNvGrpSpPr>
              <p:nvPr/>
            </p:nvGrpSpPr>
            <p:grpSpPr bwMode="auto">
              <a:xfrm rot="10800000">
                <a:off x="6629400" y="0"/>
                <a:ext cx="2514600" cy="6858000"/>
                <a:chOff x="0" y="0"/>
                <a:chExt cx="2514600" cy="6858000"/>
              </a:xfrm>
            </p:grpSpPr>
            <p:sp>
              <p:nvSpPr>
                <p:cNvPr id="35" name="Rectangle 34"/>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35"/>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Rectangle 36"/>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32" name="Rectangle 31"/>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32"/>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Rectangle 33"/>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7" name="Freeform 6"/>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 name="Freeform 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9" name="Freeform 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 name="Freeform 9"/>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1" name="Freeform 10"/>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2" name="Hexagon 11"/>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Hexagon 12"/>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Hexagon 13"/>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Hexagon 14"/>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Hexagon 15"/>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Freeform 16"/>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Hexagon 17"/>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Hexagon 18"/>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Hexagon 19"/>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Hexagon 20"/>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Hexagon 21"/>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Hexagon 22"/>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Hexagon 23"/>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Hexagon 24"/>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Hexagon 25"/>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Freeform 26"/>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 name="Freeform 27"/>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4" name="Rectangle 43"/>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ectangle 44"/>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ectangle 45"/>
          <p:cNvSpPr/>
          <p:nvPr/>
        </p:nvSpPr>
        <p:spPr>
          <a:xfrm>
            <a:off x="904875" y="601663"/>
            <a:ext cx="3562350" cy="564832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7" name="Rectangle 46"/>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734424" y="2660904"/>
            <a:ext cx="3300984" cy="1463040"/>
          </a:xfrm>
        </p:spPr>
        <p:txBody>
          <a:bodyPr>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rtlCol="0">
            <a:normAutofit/>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8" name="Date Placeholder 4"/>
          <p:cNvSpPr>
            <a:spLocks noGrp="1"/>
          </p:cNvSpPr>
          <p:nvPr>
            <p:ph type="dt" sz="half" idx="10"/>
          </p:nvPr>
        </p:nvSpPr>
        <p:spPr/>
        <p:txBody>
          <a:bodyPr/>
          <a:lstStyle>
            <a:lvl1pPr>
              <a:defRPr/>
            </a:lvl1pPr>
          </a:lstStyle>
          <a:p>
            <a:pPr>
              <a:defRPr/>
            </a:pPr>
            <a:endParaRPr lang="en-US" altLang="en-US"/>
          </a:p>
        </p:txBody>
      </p:sp>
      <p:sp>
        <p:nvSpPr>
          <p:cNvPr id="49" name="Footer Placeholder 5"/>
          <p:cNvSpPr>
            <a:spLocks noGrp="1"/>
          </p:cNvSpPr>
          <p:nvPr>
            <p:ph type="ftr" sz="quarter" idx="11"/>
          </p:nvPr>
        </p:nvSpPr>
        <p:spPr>
          <a:xfrm>
            <a:off x="4641850" y="5724525"/>
            <a:ext cx="3492500" cy="365125"/>
          </a:xfrm>
        </p:spPr>
        <p:txBody>
          <a:bodyPr>
            <a:normAutofit/>
          </a:bodyPr>
          <a:lstStyle>
            <a:lvl1pPr>
              <a:defRPr/>
            </a:lvl1pPr>
          </a:lstStyle>
          <a:p>
            <a:pPr>
              <a:defRPr/>
            </a:pPr>
            <a:endParaRPr lang="en-US" altLang="en-US"/>
          </a:p>
        </p:txBody>
      </p:sp>
      <p:sp>
        <p:nvSpPr>
          <p:cNvPr id="50" name="Slide Number Placeholder 6"/>
          <p:cNvSpPr>
            <a:spLocks noGrp="1"/>
          </p:cNvSpPr>
          <p:nvPr>
            <p:ph type="sldNum" sz="quarter" idx="12"/>
          </p:nvPr>
        </p:nvSpPr>
        <p:spPr/>
        <p:txBody>
          <a:bodyPr/>
          <a:lstStyle>
            <a:lvl1pPr>
              <a:defRPr/>
            </a:lvl1pPr>
          </a:lstStyle>
          <a:p>
            <a:pPr>
              <a:defRPr/>
            </a:pPr>
            <a:fld id="{770B0E66-B8BC-4E05-B23C-9BF0A60DC62E}" type="slidenum">
              <a:rPr lang="en-US" altLang="en-US"/>
              <a:pPr>
                <a:defRPr/>
              </a:pPr>
              <a:t>‹#›</a:t>
            </a:fld>
            <a:endParaRPr lang="en-US" altLang="en-US"/>
          </a:p>
        </p:txBody>
      </p:sp>
    </p:spTree>
    <p:extLst>
      <p:ext uri="{BB962C8B-B14F-4D97-AF65-F5344CB8AC3E}">
        <p14:creationId xmlns:p14="http://schemas.microsoft.com/office/powerpoint/2010/main" val="892711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C2F35F"/>
            </a:gs>
            <a:gs pos="62000">
              <a:srgbClr val="92BE3F"/>
            </a:gs>
            <a:gs pos="100000">
              <a:srgbClr val="80A33D"/>
            </a:gs>
          </a:gsLst>
          <a:lin ang="5400000"/>
        </a:gradFill>
        <a:effectLst/>
      </p:bgPr>
    </p:bg>
    <p:spTree>
      <p:nvGrpSpPr>
        <p:cNvPr id="1" name=""/>
        <p:cNvGrpSpPr/>
        <p:nvPr/>
      </p:nvGrpSpPr>
      <p:grpSpPr>
        <a:xfrm>
          <a:off x="0" y="0"/>
          <a:ext cx="0" cy="0"/>
          <a:chOff x="0" y="0"/>
          <a:chExt cx="0" cy="0"/>
        </a:xfrm>
      </p:grpSpPr>
      <p:grpSp>
        <p:nvGrpSpPr>
          <p:cNvPr id="1026" name="Group 41"/>
          <p:cNvGrpSpPr>
            <a:grpSpLocks/>
          </p:cNvGrpSpPr>
          <p:nvPr/>
        </p:nvGrpSpPr>
        <p:grpSpPr bwMode="auto">
          <a:xfrm>
            <a:off x="-304800" y="0"/>
            <a:ext cx="9932988" cy="6858000"/>
            <a:chOff x="-382404" y="0"/>
            <a:chExt cx="9932332" cy="6858000"/>
          </a:xfrm>
        </p:grpSpPr>
        <p:grpSp>
          <p:nvGrpSpPr>
            <p:cNvPr id="1035" name="Group 44"/>
            <p:cNvGrpSpPr>
              <a:grpSpLocks/>
            </p:cNvGrpSpPr>
            <p:nvPr/>
          </p:nvGrpSpPr>
          <p:grpSpPr bwMode="auto">
            <a:xfrm>
              <a:off x="0" y="0"/>
              <a:ext cx="9144000" cy="6858000"/>
              <a:chOff x="0" y="0"/>
              <a:chExt cx="9144000" cy="6858000"/>
            </a:xfrm>
          </p:grpSpPr>
          <p:grpSp>
            <p:nvGrpSpPr>
              <p:cNvPr id="1058" name="Group 4"/>
              <p:cNvGrpSpPr>
                <a:grpSpLocks/>
              </p:cNvGrpSpPr>
              <p:nvPr/>
            </p:nvGrpSpPr>
            <p:grpSpPr bwMode="auto">
              <a:xfrm>
                <a:off x="0" y="0"/>
                <a:ext cx="2514600" cy="6858000"/>
                <a:chOff x="0" y="0"/>
                <a:chExt cx="2514600" cy="6858000"/>
              </a:xfrm>
            </p:grpSpPr>
            <p:sp>
              <p:nvSpPr>
                <p:cNvPr id="113" name="Rectangle 112"/>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4"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5"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059" name="Group 5"/>
              <p:cNvGrpSpPr>
                <a:grpSpLocks/>
              </p:cNvGrpSpPr>
              <p:nvPr/>
            </p:nvGrpSpPr>
            <p:grpSpPr bwMode="auto">
              <a:xfrm>
                <a:off x="422910" y="0"/>
                <a:ext cx="2514600" cy="6858000"/>
                <a:chOff x="0" y="0"/>
                <a:chExt cx="2514600" cy="6858000"/>
              </a:xfrm>
            </p:grpSpPr>
            <p:sp>
              <p:nvSpPr>
                <p:cNvPr id="110" name="Rectangle 109"/>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1" name="Rectangle 110"/>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2" name="Rectangle 111"/>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060" name="Group 9"/>
              <p:cNvGrpSpPr>
                <a:grpSpLocks/>
              </p:cNvGrpSpPr>
              <p:nvPr/>
            </p:nvGrpSpPr>
            <p:grpSpPr bwMode="auto">
              <a:xfrm rot="10800000">
                <a:off x="6629400" y="0"/>
                <a:ext cx="2514600" cy="6858000"/>
                <a:chOff x="0" y="0"/>
                <a:chExt cx="2514600" cy="6858000"/>
              </a:xfrm>
            </p:grpSpPr>
            <p:sp>
              <p:nvSpPr>
                <p:cNvPr id="107" name="Rectangle 106"/>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8" name="Rectangle 107"/>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9" name="Rectangle 108"/>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104" name="Rectangle 103"/>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5" name="Rectangle 104"/>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6" name="Rectangle 105"/>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4" name="Freeform 43"/>
            <p:cNvSpPr/>
            <p:nvPr/>
          </p:nvSpPr>
          <p:spPr>
            <a:xfrm>
              <a:off x="-12540" y="5035550"/>
              <a:ext cx="9144983"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5" name="Freeform 44"/>
            <p:cNvSpPr/>
            <p:nvPr/>
          </p:nvSpPr>
          <p:spPr>
            <a:xfrm>
              <a:off x="-12540" y="3467100"/>
              <a:ext cx="9144983"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6" name="Freeform 45"/>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7" name="Freeform 46"/>
            <p:cNvSpPr/>
            <p:nvPr/>
          </p:nvSpPr>
          <p:spPr>
            <a:xfrm>
              <a:off x="-12540" y="5284788"/>
              <a:ext cx="9144983"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9" name="Freeform 48"/>
            <p:cNvSpPr/>
            <p:nvPr/>
          </p:nvSpPr>
          <p:spPr>
            <a:xfrm>
              <a:off x="2136793" y="5132388"/>
              <a:ext cx="6982951"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50" name="Hexagon 49"/>
            <p:cNvSpPr/>
            <p:nvPr/>
          </p:nvSpPr>
          <p:spPr>
            <a:xfrm rot="1800000">
              <a:off x="2995573" y="2859088"/>
              <a:ext cx="1601682"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1" name="Hexagon 50"/>
            <p:cNvSpPr/>
            <p:nvPr/>
          </p:nvSpPr>
          <p:spPr>
            <a:xfrm rot="1800000">
              <a:off x="3719425"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2" name="Hexagon 51"/>
            <p:cNvSpPr/>
            <p:nvPr/>
          </p:nvSpPr>
          <p:spPr>
            <a:xfrm rot="1800000">
              <a:off x="3728949" y="15922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3" name="Hexagon 52"/>
            <p:cNvSpPr/>
            <p:nvPr/>
          </p:nvSpPr>
          <p:spPr>
            <a:xfrm rot="1800000">
              <a:off x="2976524" y="325438"/>
              <a:ext cx="1601682"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4" name="Hexagon 53"/>
            <p:cNvSpPr/>
            <p:nvPr/>
          </p:nvSpPr>
          <p:spPr>
            <a:xfrm rot="1800000">
              <a:off x="4462326" y="5383213"/>
              <a:ext cx="1601682"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5" name="Freeform 54"/>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6" name="Hexagon 55"/>
            <p:cNvSpPr/>
            <p:nvPr/>
          </p:nvSpPr>
          <p:spPr>
            <a:xfrm rot="1800000">
              <a:off x="23969" y="540226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7" name="Hexagon 56"/>
            <p:cNvSpPr/>
            <p:nvPr/>
          </p:nvSpPr>
          <p:spPr>
            <a:xfrm rot="1800000">
              <a:off x="52542" y="28495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8" name="Hexagon 57"/>
            <p:cNvSpPr/>
            <p:nvPr/>
          </p:nvSpPr>
          <p:spPr>
            <a:xfrm rot="1800000">
              <a:off x="776394"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9" name="Hexagon 58"/>
            <p:cNvSpPr/>
            <p:nvPr/>
          </p:nvSpPr>
          <p:spPr>
            <a:xfrm rot="1800000">
              <a:off x="1509771" y="54117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0" name="Hexagon 59"/>
            <p:cNvSpPr/>
            <p:nvPr/>
          </p:nvSpPr>
          <p:spPr>
            <a:xfrm rot="1800000">
              <a:off x="1528820" y="2859088"/>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5" name="Hexagon 94"/>
            <p:cNvSpPr/>
            <p:nvPr/>
          </p:nvSpPr>
          <p:spPr>
            <a:xfrm rot="1800000">
              <a:off x="795443" y="15636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6" name="Hexagon 95"/>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7" name="Hexagon 96"/>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8" name="Hexagon 97"/>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9" name="Freeform 98"/>
            <p:cNvSpPr/>
            <p:nvPr/>
          </p:nvSpPr>
          <p:spPr>
            <a:xfrm rot="1800000">
              <a:off x="8306997" y="4056063"/>
              <a:ext cx="1242931"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0" name="Freeform 99"/>
            <p:cNvSpPr/>
            <p:nvPr/>
          </p:nvSpPr>
          <p:spPr>
            <a:xfrm rot="1800000">
              <a:off x="8306997"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66" name="Rectangle 65"/>
          <p:cNvSpPr/>
          <p:nvPr/>
        </p:nvSpPr>
        <p:spPr>
          <a:xfrm>
            <a:off x="457200" y="333375"/>
            <a:ext cx="8229600" cy="618648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0" name="Rectangle 69"/>
          <p:cNvSpPr/>
          <p:nvPr/>
        </p:nvSpPr>
        <p:spPr>
          <a:xfrm>
            <a:off x="4560888" y="-22225"/>
            <a:ext cx="3679825" cy="700088"/>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1" name="Rectangle 7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30" name="Title Placeholder 1"/>
          <p:cNvSpPr>
            <a:spLocks noGrp="1"/>
          </p:cNvSpPr>
          <p:nvPr>
            <p:ph type="title"/>
          </p:nvPr>
        </p:nvSpPr>
        <p:spPr bwMode="auto">
          <a:xfrm>
            <a:off x="1042988" y="1027113"/>
            <a:ext cx="70246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31" name="Text Placeholder 2"/>
          <p:cNvSpPr>
            <a:spLocks noGrp="1"/>
          </p:cNvSpPr>
          <p:nvPr>
            <p:ph type="body" idx="1"/>
          </p:nvPr>
        </p:nvSpPr>
        <p:spPr bwMode="auto">
          <a:xfrm>
            <a:off x="1042988" y="2324100"/>
            <a:ext cx="6777037"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5997575" y="223838"/>
            <a:ext cx="2133600" cy="365125"/>
          </a:xfrm>
          <a:prstGeom prst="rect">
            <a:avLst/>
          </a:prstGeom>
        </p:spPr>
        <p:txBody>
          <a:bodyPr vert="horz" lIns="91440" tIns="45720" rIns="91440" bIns="45720" rtlCol="0" anchor="ctr"/>
          <a:lstStyle>
            <a:lvl1pPr algn="r">
              <a:defRPr sz="1200">
                <a:solidFill>
                  <a:srgbClr val="FEFEFE"/>
                </a:solidFill>
              </a:defRPr>
            </a:lvl1pPr>
          </a:lstStyle>
          <a:p>
            <a:pPr>
              <a:defRPr/>
            </a:pPr>
            <a:endParaRPr lang="en-US" altLang="en-US"/>
          </a:p>
        </p:txBody>
      </p:sp>
      <p:sp>
        <p:nvSpPr>
          <p:cNvPr id="5" name="Footer Placeholder 4"/>
          <p:cNvSpPr>
            <a:spLocks noGrp="1"/>
          </p:cNvSpPr>
          <p:nvPr>
            <p:ph type="ftr" sz="quarter" idx="3"/>
          </p:nvPr>
        </p:nvSpPr>
        <p:spPr>
          <a:xfrm>
            <a:off x="4641850" y="5851525"/>
            <a:ext cx="3502025"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ltLang="en-US"/>
          </a:p>
        </p:txBody>
      </p:sp>
      <p:sp>
        <p:nvSpPr>
          <p:cNvPr id="6" name="Slide Number Placeholder 5"/>
          <p:cNvSpPr>
            <a:spLocks noGrp="1"/>
          </p:cNvSpPr>
          <p:nvPr>
            <p:ph type="sldNum" sz="quarter" idx="4"/>
          </p:nvPr>
        </p:nvSpPr>
        <p:spPr>
          <a:xfrm>
            <a:off x="4649788" y="223838"/>
            <a:ext cx="1331912" cy="365125"/>
          </a:xfrm>
          <a:prstGeom prst="rect">
            <a:avLst/>
          </a:prstGeom>
        </p:spPr>
        <p:txBody>
          <a:bodyPr vert="horz" lIns="91440" tIns="45720" rIns="91440" bIns="45720" rtlCol="0" anchor="ctr"/>
          <a:lstStyle>
            <a:lvl1pPr algn="l">
              <a:defRPr sz="1200">
                <a:solidFill>
                  <a:srgbClr val="FEFEFE"/>
                </a:solidFill>
              </a:defRPr>
            </a:lvl1pPr>
          </a:lstStyle>
          <a:p>
            <a:pPr>
              <a:defRPr/>
            </a:pPr>
            <a:fld id="{DBF62D6E-9236-4717-8EB1-36CF92E531E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23" r:id="rId1"/>
    <p:sldLayoutId id="2147483815" r:id="rId2"/>
    <p:sldLayoutId id="2147483816" r:id="rId3"/>
    <p:sldLayoutId id="2147483817" r:id="rId4"/>
    <p:sldLayoutId id="2147483818" r:id="rId5"/>
    <p:sldLayoutId id="2147483819" r:id="rId6"/>
    <p:sldLayoutId id="2147483820" r:id="rId7"/>
    <p:sldLayoutId id="2147483824" r:id="rId8"/>
    <p:sldLayoutId id="2147483825" r:id="rId9"/>
    <p:sldLayoutId id="2147483821" r:id="rId10"/>
    <p:sldLayoutId id="2147483822" r:id="rId11"/>
  </p:sldLayoutIdLst>
  <p:txStyles>
    <p:titleStyle>
      <a:lvl1pPr algn="l" rtl="0" eaLnBrk="0" fontAlgn="base" hangingPunct="0">
        <a:spcBef>
          <a:spcPct val="0"/>
        </a:spcBef>
        <a:spcAft>
          <a:spcPct val="0"/>
        </a:spcAft>
        <a:defRPr sz="4000" kern="1200">
          <a:solidFill>
            <a:schemeClr val="accent1"/>
          </a:solidFill>
          <a:latin typeface="+mj-lt"/>
          <a:ea typeface="+mj-ea"/>
          <a:cs typeface="+mj-cs"/>
        </a:defRPr>
      </a:lvl1pPr>
      <a:lvl2pPr algn="l" rtl="0" eaLnBrk="0" fontAlgn="base" hangingPunct="0">
        <a:spcBef>
          <a:spcPct val="0"/>
        </a:spcBef>
        <a:spcAft>
          <a:spcPct val="0"/>
        </a:spcAft>
        <a:defRPr sz="4000">
          <a:solidFill>
            <a:schemeClr val="accent1"/>
          </a:solidFill>
          <a:latin typeface="Century Gothic" pitchFamily="34" charset="0"/>
        </a:defRPr>
      </a:lvl2pPr>
      <a:lvl3pPr algn="l" rtl="0" eaLnBrk="0" fontAlgn="base" hangingPunct="0">
        <a:spcBef>
          <a:spcPct val="0"/>
        </a:spcBef>
        <a:spcAft>
          <a:spcPct val="0"/>
        </a:spcAft>
        <a:defRPr sz="4000">
          <a:solidFill>
            <a:schemeClr val="accent1"/>
          </a:solidFill>
          <a:latin typeface="Century Gothic" pitchFamily="34" charset="0"/>
        </a:defRPr>
      </a:lvl3pPr>
      <a:lvl4pPr algn="l" rtl="0" eaLnBrk="0" fontAlgn="base" hangingPunct="0">
        <a:spcBef>
          <a:spcPct val="0"/>
        </a:spcBef>
        <a:spcAft>
          <a:spcPct val="0"/>
        </a:spcAft>
        <a:defRPr sz="4000">
          <a:solidFill>
            <a:schemeClr val="accent1"/>
          </a:solidFill>
          <a:latin typeface="Century Gothic" pitchFamily="34" charset="0"/>
        </a:defRPr>
      </a:lvl4pPr>
      <a:lvl5pPr algn="l" rtl="0" eaLnBrk="0" fontAlgn="base" hangingPunct="0">
        <a:spcBef>
          <a:spcPct val="0"/>
        </a:spcBef>
        <a:spcAft>
          <a:spcPct val="0"/>
        </a:spcAft>
        <a:defRPr sz="4000">
          <a:solidFill>
            <a:schemeClr val="accent1"/>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3050" algn="l" rtl="0" eaLnBrk="0" fontAlgn="base" hangingPunct="0">
        <a:spcBef>
          <a:spcPct val="20000"/>
        </a:spcBef>
        <a:spcAft>
          <a:spcPct val="0"/>
        </a:spcAft>
        <a:buClr>
          <a:schemeClr val="accent1"/>
        </a:buClr>
        <a:buSzPct val="76000"/>
        <a:buFont typeface="Wingdings 2" pitchFamily="18" charset="2"/>
        <a:buChar char=""/>
        <a:defRPr sz="2400" kern="1200">
          <a:solidFill>
            <a:schemeClr val="tx2"/>
          </a:solidFill>
          <a:latin typeface="+mn-lt"/>
          <a:ea typeface="+mn-ea"/>
          <a:cs typeface="+mn-cs"/>
        </a:defRPr>
      </a:lvl1pPr>
      <a:lvl2pPr marL="639763" indent="-273050" algn="l" rtl="0" eaLnBrk="0" fontAlgn="base" hangingPunct="0">
        <a:spcBef>
          <a:spcPct val="20000"/>
        </a:spcBef>
        <a:spcAft>
          <a:spcPct val="0"/>
        </a:spcAft>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rtl="0" eaLnBrk="0" fontAlgn="base" hangingPunct="0">
        <a:spcBef>
          <a:spcPct val="20000"/>
        </a:spcBef>
        <a:spcAft>
          <a:spcPct val="0"/>
        </a:spcAft>
        <a:buClr>
          <a:schemeClr val="accent1"/>
        </a:buClr>
        <a:buSzPct val="76000"/>
        <a:buFont typeface="Wingdings 2" pitchFamily="18" charset="2"/>
        <a:buChar char=""/>
        <a:defRPr sz="2000" kern="1200">
          <a:solidFill>
            <a:schemeClr val="tx2"/>
          </a:solidFill>
          <a:latin typeface="+mn-lt"/>
          <a:ea typeface="+mn-ea"/>
          <a:cs typeface="+mn-cs"/>
        </a:defRPr>
      </a:lvl3pPr>
      <a:lvl4pPr marL="1123950" indent="-228600" algn="l" rtl="0" eaLnBrk="0" fontAlgn="base" hangingPunct="0">
        <a:spcBef>
          <a:spcPct val="20000"/>
        </a:spcBef>
        <a:spcAft>
          <a:spcPct val="0"/>
        </a:spcAft>
        <a:buClr>
          <a:schemeClr val="accent1"/>
        </a:buClr>
        <a:buSzPct val="76000"/>
        <a:buFont typeface="Wingdings 2" pitchFamily="18" charset="2"/>
        <a:buChar char=""/>
        <a:defRPr kern="1200">
          <a:solidFill>
            <a:schemeClr val="tx2"/>
          </a:solidFill>
          <a:latin typeface="+mn-lt"/>
          <a:ea typeface="+mn-ea"/>
          <a:cs typeface="+mn-cs"/>
        </a:defRPr>
      </a:lvl4pPr>
      <a:lvl5pPr marL="1325563" indent="-228600" algn="l" rtl="0" eaLnBrk="0" fontAlgn="base" hangingPunct="0">
        <a:spcBef>
          <a:spcPct val="20000"/>
        </a:spcBef>
        <a:spcAft>
          <a:spcPct val="0"/>
        </a:spcAft>
        <a:buClr>
          <a:schemeClr val="accent1"/>
        </a:buClr>
        <a:buSzPct val="76000"/>
        <a:buFont typeface="Wingdings 2" pitchFamily="18" charset="2"/>
        <a:buChar char=""/>
        <a:defRPr sz="1600" kern="120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images.google.co.uk/imgres?imgurl=http://www.coolest-gadgets.com/wp-content/uploads/2006/06/dura-II-implant.jpg&amp;imgrefurl=http://www.coolest-gadgets.com/20060628/when-medical-gadgets-go-wrong/&amp;h=212&amp;w=280&amp;sz=6&amp;hl=en&amp;start=3&amp;tbnid=_nvzriBT9IPYBM:&amp;tbnh=86&amp;tbnw=114&amp;prev=/images%3Fq%3DPENILE%2BIMPLANT%26gbv%3D2%26hl%3Den%26sa%3DG"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images.google.co.uk/imgres?imgurl=http://services.epnet.com/GetImage.aspx/getImage.aspx%3FImageIID%3D4919&amp;imgrefurl=http://healthlibrary.epnet.com/GetContent.aspx%3Ftoken%3Da4c1f00b-d245-44f2-a90e-20b047f84a6a%26chunkiid%3D11751&amp;h=360&amp;w=390&amp;sz=17&amp;hl=en&amp;start=7&amp;tbnid=g2k7rPk74DqgxM:&amp;tbnh=114&amp;tbnw=123&amp;prev=/images%3Fq%3DPENILE%2BIMPLANT%26gbv%3D2%26hl%3Den%26sa%3D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images.google.co.uk/imgres?imgurl=http://www.webmd.com/NR/rdonlyres/99F8AE8E-1C47-49B6-9EAC-6E8018A18BFA.jpeg&amp;imgrefurl=http://www.webmd.com/content/article/7/1680_50125&amp;h=271&amp;w=325&amp;sz=98&amp;hl=en&amp;start=132&amp;tbnid=XRlLLpYxt4M2hM:&amp;tbnh=98&amp;tbnw=118&amp;prev=/images%3Fq%3DMALE%2BANATOMY%2BOF%2BPENIS%26start%3D120%26gbv%3D2%26ndsp%3D20%26hl%3Den%26sa%3DN"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images.google.co.uk/imgres?imgurl=http://centegra.org/xImages/es_0327.gif&amp;imgrefurl=http://centegra.org/Content.asp%3FPageID%3DP01466&amp;h=200&amp;w=200&amp;sz=15&amp;hl=en&amp;start=121&amp;tbnid=M6jsdS_0UPih0M:&amp;tbnh=104&amp;tbnw=104&amp;prev=/images%3Fq%3DMALE%2BANATOMY%2BOF%2BPENIS%26start%3D120%26gbv%3D2%26ndsp%3D20%26hl%3Den%26sa%3D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4733925" y="2708275"/>
            <a:ext cx="3313113" cy="1701800"/>
          </a:xfrm>
        </p:spPr>
        <p:txBody>
          <a:bodyPr/>
          <a:lstStyle/>
          <a:p>
            <a:pPr eaLnBrk="1" hangingPunct="1"/>
            <a:r>
              <a:rPr lang="en-GB" altLang="en-US" smtClean="0"/>
              <a:t>ERECTILE DYSFUNCTION</a:t>
            </a:r>
            <a:endParaRPr lang="en-US" altLang="en-US" smtClean="0"/>
          </a:p>
        </p:txBody>
      </p:sp>
      <p:sp>
        <p:nvSpPr>
          <p:cNvPr id="5123" name="Rectangle 3"/>
          <p:cNvSpPr>
            <a:spLocks noGrp="1" noChangeArrowheads="1"/>
          </p:cNvSpPr>
          <p:nvPr>
            <p:ph type="subTitle" idx="1"/>
          </p:nvPr>
        </p:nvSpPr>
        <p:spPr>
          <a:xfrm>
            <a:off x="4733925" y="4421188"/>
            <a:ext cx="3309938" cy="1260475"/>
          </a:xfrm>
        </p:spPr>
        <p:txBody>
          <a:bodyPr/>
          <a:lstStyle/>
          <a:p>
            <a:pPr eaLnBrk="1" hangingPunct="1"/>
            <a:r>
              <a:rPr lang="en-GB" altLang="en-US" smtClean="0"/>
              <a:t>CAROLINE ROBERTS</a:t>
            </a:r>
          </a:p>
          <a:p>
            <a:pPr eaLnBrk="1" hangingPunct="1"/>
            <a:r>
              <a:rPr lang="en-GB" altLang="en-US" smtClean="0"/>
              <a:t>CNS UROLOGY</a:t>
            </a:r>
          </a:p>
          <a:p>
            <a:pPr eaLnBrk="1" hangingPunct="1"/>
            <a:endParaRPr lang="en-GB" altLang="en-US" smtClean="0"/>
          </a:p>
          <a:p>
            <a:pPr eaLnBrk="1" hangingPunct="1"/>
            <a:endParaRPr lang="en-US" alt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altLang="en-US" smtClean="0"/>
              <a:t>DIAGNOSIS CONT.</a:t>
            </a:r>
            <a:endParaRPr lang="en-US" altLang="en-US" smtClean="0"/>
          </a:p>
        </p:txBody>
      </p:sp>
      <p:sp>
        <p:nvSpPr>
          <p:cNvPr id="14339" name="Rectangle 3"/>
          <p:cNvSpPr>
            <a:spLocks noGrp="1" noChangeArrowheads="1"/>
          </p:cNvSpPr>
          <p:nvPr>
            <p:ph idx="1"/>
          </p:nvPr>
        </p:nvSpPr>
        <p:spPr/>
        <p:txBody>
          <a:bodyPr/>
          <a:lstStyle/>
          <a:p>
            <a:pPr eaLnBrk="1" hangingPunct="1"/>
            <a:r>
              <a:rPr lang="en-GB" altLang="en-US" smtClean="0"/>
              <a:t>Blood pressure</a:t>
            </a:r>
          </a:p>
          <a:p>
            <a:pPr eaLnBrk="1" hangingPunct="1"/>
            <a:r>
              <a:rPr lang="en-GB" altLang="en-US" smtClean="0"/>
              <a:t>Examination of genitals</a:t>
            </a:r>
          </a:p>
          <a:p>
            <a:pPr eaLnBrk="1" hangingPunct="1"/>
            <a:r>
              <a:rPr lang="en-GB" altLang="en-US" smtClean="0"/>
              <a:t>Blood tests eg. FSH, LH, Testosterone, Thyroid, glucose, PSA</a:t>
            </a:r>
          </a:p>
          <a:p>
            <a:pPr eaLnBrk="1" hangingPunct="1"/>
            <a:r>
              <a:rPr lang="en-GB" altLang="en-US" smtClean="0"/>
              <a:t>DRE</a:t>
            </a:r>
          </a:p>
          <a:p>
            <a:pPr eaLnBrk="1" hangingPunct="1"/>
            <a:endParaRPr lang="en-GB" altLang="en-US" smtClean="0"/>
          </a:p>
          <a:p>
            <a:pPr eaLnBrk="1" hangingPunct="1"/>
            <a:endParaRPr lang="en-US" alt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GB" altLang="en-US"/>
              <a:t>WHICH TREATMENT ?</a:t>
            </a:r>
            <a:br>
              <a:rPr lang="en-GB" altLang="en-US"/>
            </a:br>
            <a:endParaRPr lang="en-US" altLang="en-US"/>
          </a:p>
        </p:txBody>
      </p:sp>
      <p:sp>
        <p:nvSpPr>
          <p:cNvPr id="15363" name="Rectangle 3"/>
          <p:cNvSpPr>
            <a:spLocks noGrp="1" noChangeArrowheads="1"/>
          </p:cNvSpPr>
          <p:nvPr>
            <p:ph idx="1"/>
          </p:nvPr>
        </p:nvSpPr>
        <p:spPr/>
        <p:txBody>
          <a:bodyPr/>
          <a:lstStyle/>
          <a:p>
            <a:pPr eaLnBrk="1" hangingPunct="1"/>
            <a:r>
              <a:rPr lang="en-GB" altLang="en-US" smtClean="0"/>
              <a:t>Safety</a:t>
            </a:r>
          </a:p>
          <a:p>
            <a:pPr eaLnBrk="1" hangingPunct="1"/>
            <a:r>
              <a:rPr lang="en-GB" altLang="en-US" smtClean="0"/>
              <a:t>Ease of Use</a:t>
            </a:r>
          </a:p>
          <a:p>
            <a:pPr eaLnBrk="1" hangingPunct="1"/>
            <a:r>
              <a:rPr lang="en-GB" altLang="en-US" smtClean="0"/>
              <a:t>Effective</a:t>
            </a:r>
          </a:p>
          <a:p>
            <a:pPr eaLnBrk="1" hangingPunct="1"/>
            <a:r>
              <a:rPr lang="en-GB" altLang="en-US" smtClean="0"/>
              <a:t>Speed of action</a:t>
            </a:r>
          </a:p>
          <a:p>
            <a:pPr eaLnBrk="1" hangingPunct="1"/>
            <a:r>
              <a:rPr lang="en-GB" altLang="en-US" smtClean="0"/>
              <a:t>Partner</a:t>
            </a:r>
          </a:p>
          <a:p>
            <a:pPr eaLnBrk="1" hangingPunct="1"/>
            <a:r>
              <a:rPr lang="en-GB" altLang="en-US" smtClean="0"/>
              <a:t>Choice is up to patient and partner</a:t>
            </a:r>
          </a:p>
          <a:p>
            <a:pPr eaLnBrk="1" hangingPunct="1"/>
            <a:endParaRPr lang="en-US" alt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ORAL THERAPIES</a:t>
            </a:r>
            <a:endParaRPr lang="en-US" altLang="en-US" smtClean="0"/>
          </a:p>
        </p:txBody>
      </p:sp>
      <p:sp>
        <p:nvSpPr>
          <p:cNvPr id="16387" name="Rectangle 3"/>
          <p:cNvSpPr>
            <a:spLocks noGrp="1" noChangeArrowheads="1"/>
          </p:cNvSpPr>
          <p:nvPr>
            <p:ph idx="1"/>
          </p:nvPr>
        </p:nvSpPr>
        <p:spPr/>
        <p:txBody>
          <a:bodyPr/>
          <a:lstStyle/>
          <a:p>
            <a:pPr eaLnBrk="1" hangingPunct="1"/>
            <a:r>
              <a:rPr lang="en-GB" altLang="en-US" smtClean="0"/>
              <a:t>Sexual stimulation- increases blood supply</a:t>
            </a:r>
          </a:p>
          <a:p>
            <a:pPr eaLnBrk="1" hangingPunct="1"/>
            <a:r>
              <a:rPr lang="en-GB" altLang="en-US" smtClean="0"/>
              <a:t>Advantages- effective (50-80 %), mild transient side effects, none invasive</a:t>
            </a:r>
          </a:p>
          <a:p>
            <a:pPr eaLnBrk="1" hangingPunct="1"/>
            <a:endParaRPr lang="en-GB" altLang="en-US" smtClean="0"/>
          </a:p>
          <a:p>
            <a:pPr eaLnBrk="1" hangingPunct="1"/>
            <a:r>
              <a:rPr lang="en-GB" altLang="en-US" smtClean="0"/>
              <a:t>Disadvantages- not suitable for all, can take an hour (or longer, facilitator, rather than initiator, cost</a:t>
            </a:r>
          </a:p>
          <a:p>
            <a:pPr eaLnBrk="1" hangingPunct="1"/>
            <a:endParaRPr lang="en-US" alt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042988" y="1027113"/>
            <a:ext cx="7058025" cy="46037"/>
          </a:xfrm>
        </p:spPr>
        <p:txBody>
          <a:bodyPr/>
          <a:lstStyle/>
          <a:p>
            <a:r>
              <a:rPr lang="en-GB" altLang="en-US" smtClean="0"/>
              <a:t>PDE5 inhibitors</a:t>
            </a:r>
          </a:p>
        </p:txBody>
      </p:sp>
      <p:sp>
        <p:nvSpPr>
          <p:cNvPr id="17411" name="Content Placeholder 2"/>
          <p:cNvSpPr>
            <a:spLocks noGrp="1"/>
          </p:cNvSpPr>
          <p:nvPr>
            <p:ph idx="1"/>
          </p:nvPr>
        </p:nvSpPr>
        <p:spPr>
          <a:xfrm>
            <a:off x="827088" y="836613"/>
            <a:ext cx="7777162" cy="5595937"/>
          </a:xfrm>
        </p:spPr>
        <p:txBody>
          <a:bodyPr/>
          <a:lstStyle/>
          <a:p>
            <a:endParaRPr lang="en-GB" altLang="en-US" sz="1400" smtClean="0"/>
          </a:p>
          <a:p>
            <a:r>
              <a:rPr lang="en-GB" altLang="en-US" sz="1400" smtClean="0"/>
              <a:t>There are 4 approved types of PDE5Is:</a:t>
            </a:r>
          </a:p>
          <a:p>
            <a:r>
              <a:rPr lang="en-GB" altLang="en-US" sz="1400" smtClean="0"/>
              <a:t>•Sildenafil</a:t>
            </a:r>
          </a:p>
          <a:p>
            <a:r>
              <a:rPr lang="en-GB" altLang="en-US" sz="1400" smtClean="0"/>
              <a:t>•Tadalafil</a:t>
            </a:r>
          </a:p>
          <a:p>
            <a:r>
              <a:rPr lang="en-GB" altLang="en-US" sz="1400" smtClean="0"/>
              <a:t>•Vardenafil</a:t>
            </a:r>
          </a:p>
          <a:p>
            <a:r>
              <a:rPr lang="en-GB" altLang="en-US" sz="1400" smtClean="0"/>
              <a:t>•Avanafil</a:t>
            </a:r>
          </a:p>
          <a:p>
            <a:endParaRPr lang="en-GB" altLang="en-US" sz="1400" smtClean="0"/>
          </a:p>
          <a:p>
            <a:r>
              <a:rPr lang="en-GB" altLang="en-US" sz="1400" smtClean="0"/>
              <a:t>PDE5Is are the most commonly prescribed treatment for ED. All types of PDE5Is can be equally effective. Which drug is best for you depends on how often you want to have sexual activity, and your personal experience. </a:t>
            </a:r>
          </a:p>
          <a:p>
            <a:endParaRPr lang="en-GB" altLang="en-US" sz="1400" smtClean="0"/>
          </a:p>
          <a:p>
            <a:r>
              <a:rPr lang="en-GB" altLang="en-US" sz="1400" smtClean="0"/>
              <a:t>Because of the success of PDE5Is in treating ED, there are many fake pills on the market. These drugs are not approved for sale, they may be toxic and may damage your health. Always talk to your doctor or healthcare provider before using or buying medication for ED.</a:t>
            </a:r>
          </a:p>
          <a:p>
            <a:endParaRPr lang="en-GB" alt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INTRAURETHRAL THERAPY</a:t>
            </a:r>
            <a:endParaRPr lang="en-US" altLang="en-US" smtClean="0"/>
          </a:p>
        </p:txBody>
      </p:sp>
      <p:sp>
        <p:nvSpPr>
          <p:cNvPr id="18435" name="Rectangle 3"/>
          <p:cNvSpPr>
            <a:spLocks noGrp="1" noChangeArrowheads="1"/>
          </p:cNvSpPr>
          <p:nvPr>
            <p:ph idx="1"/>
          </p:nvPr>
        </p:nvSpPr>
        <p:spPr>
          <a:xfrm>
            <a:off x="1042988" y="2349500"/>
            <a:ext cx="6777037" cy="3816350"/>
          </a:xfrm>
        </p:spPr>
        <p:txBody>
          <a:bodyPr/>
          <a:lstStyle/>
          <a:p>
            <a:pPr eaLnBrk="1" hangingPunct="1"/>
            <a:r>
              <a:rPr lang="en-GB" altLang="en-US" smtClean="0"/>
              <a:t>Gel inserted into urethra</a:t>
            </a:r>
          </a:p>
          <a:p>
            <a:pPr eaLnBrk="1" hangingPunct="1"/>
            <a:r>
              <a:rPr lang="en-GB" altLang="en-US" smtClean="0"/>
              <a:t>Increases blood supply</a:t>
            </a:r>
          </a:p>
          <a:p>
            <a:pPr eaLnBrk="1" hangingPunct="1"/>
            <a:r>
              <a:rPr lang="en-GB" altLang="en-US" smtClean="0"/>
              <a:t>Advantages-can be used on most patients</a:t>
            </a:r>
          </a:p>
          <a:p>
            <a:pPr eaLnBrk="1" hangingPunct="1"/>
            <a:r>
              <a:rPr lang="en-GB" altLang="en-US" smtClean="0"/>
              <a:t>Disadvantages- less effective, side effects, slower, method requires skill, can cause partner discomfort, cost</a:t>
            </a:r>
            <a:endParaRPr lang="en-US" alt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GB" altLang="en-US"/>
              <a:t>INTRA CAVERNOSAL INJECTIONS</a:t>
            </a:r>
            <a:endParaRPr lang="en-US" altLang="en-US"/>
          </a:p>
        </p:txBody>
      </p:sp>
      <p:sp>
        <p:nvSpPr>
          <p:cNvPr id="19459" name="Rectangle 3"/>
          <p:cNvSpPr>
            <a:spLocks noGrp="1" noChangeArrowheads="1"/>
          </p:cNvSpPr>
          <p:nvPr>
            <p:ph idx="1"/>
          </p:nvPr>
        </p:nvSpPr>
        <p:spPr/>
        <p:txBody>
          <a:bodyPr/>
          <a:lstStyle/>
          <a:p>
            <a:pPr eaLnBrk="1" hangingPunct="1"/>
            <a:r>
              <a:rPr lang="en-GB" altLang="en-US" smtClean="0"/>
              <a:t>Advantages- effective, can be used on most patients, quick, mild side effects</a:t>
            </a:r>
          </a:p>
          <a:p>
            <a:pPr eaLnBrk="1" hangingPunct="1"/>
            <a:endParaRPr lang="en-GB" altLang="en-US" smtClean="0"/>
          </a:p>
          <a:p>
            <a:pPr eaLnBrk="1" hangingPunct="1"/>
            <a:r>
              <a:rPr lang="en-GB" altLang="en-US" smtClean="0"/>
              <a:t>Disadvantages- invasive, occasionally cause priapism, bleeding, long term fibrosis, cost, technique. </a:t>
            </a:r>
            <a:endParaRPr lang="en-US" alt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altLang="en-US" smtClean="0"/>
              <a:t>Injection site</a:t>
            </a:r>
          </a:p>
        </p:txBody>
      </p:sp>
      <p:pic>
        <p:nvPicPr>
          <p:cNvPr id="20483"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322513" y="2324100"/>
            <a:ext cx="4217987" cy="35083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GB" altLang="en-US"/>
              <a:t>VACUUM DEVICE</a:t>
            </a:r>
            <a:br>
              <a:rPr lang="en-GB" altLang="en-US"/>
            </a:br>
            <a:endParaRPr lang="en-US" altLang="en-US"/>
          </a:p>
        </p:txBody>
      </p:sp>
      <p:sp>
        <p:nvSpPr>
          <p:cNvPr id="19459" name="Rectangle 3"/>
          <p:cNvSpPr>
            <a:spLocks noGrp="1" noChangeArrowheads="1"/>
          </p:cNvSpPr>
          <p:nvPr>
            <p:ph idx="1"/>
          </p:nvPr>
        </p:nvSpPr>
        <p:spPr/>
        <p:txBody>
          <a:bodyPr rtlCol="0">
            <a:normAutofit fontScale="85000" lnSpcReduction="20000"/>
          </a:bodyPr>
          <a:lstStyle/>
          <a:p>
            <a:pPr indent="-274320" eaLnBrk="1" fontAlgn="auto" hangingPunct="1">
              <a:spcAft>
                <a:spcPts val="0"/>
              </a:spcAft>
              <a:defRPr/>
            </a:pPr>
            <a:r>
              <a:rPr lang="en-GB" altLang="en-US" sz="2800"/>
              <a:t>Draws blood into penis</a:t>
            </a:r>
          </a:p>
          <a:p>
            <a:pPr indent="-274320" eaLnBrk="1" fontAlgn="auto" hangingPunct="1">
              <a:spcAft>
                <a:spcPts val="0"/>
              </a:spcAft>
              <a:defRPr/>
            </a:pPr>
            <a:endParaRPr lang="en-GB" altLang="en-US" sz="2800"/>
          </a:p>
          <a:p>
            <a:pPr indent="-274320" eaLnBrk="1" fontAlgn="auto" hangingPunct="1">
              <a:spcAft>
                <a:spcPts val="0"/>
              </a:spcAft>
              <a:defRPr/>
            </a:pPr>
            <a:r>
              <a:rPr lang="en-GB" altLang="en-US" sz="2800"/>
              <a:t>Advantages- suitable for most men, few side effects, can improve own erections, cost, </a:t>
            </a:r>
          </a:p>
          <a:p>
            <a:pPr indent="-274320" eaLnBrk="1" fontAlgn="auto" hangingPunct="1">
              <a:spcAft>
                <a:spcPts val="0"/>
              </a:spcAft>
              <a:defRPr/>
            </a:pPr>
            <a:endParaRPr lang="en-GB" altLang="en-US" sz="2800"/>
          </a:p>
          <a:p>
            <a:pPr indent="-274320" eaLnBrk="1" fontAlgn="auto" hangingPunct="1">
              <a:spcAft>
                <a:spcPts val="0"/>
              </a:spcAft>
              <a:defRPr/>
            </a:pPr>
            <a:r>
              <a:rPr lang="en-GB" altLang="en-US" sz="2800"/>
              <a:t>Disadvantages- cost, not maintainable for longer than 30 mins, can be painful, may not ejaculate, penis cold &amp; discoloured, pivot at base, lack of spontaneity. </a:t>
            </a:r>
            <a:endParaRPr lang="en-US" altLang="en-US" sz="28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altLang="en-US" smtClean="0"/>
              <a:t>Vacuum Device</a:t>
            </a:r>
          </a:p>
        </p:txBody>
      </p:sp>
      <p:pic>
        <p:nvPicPr>
          <p:cNvPr id="22531"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770188" y="2471738"/>
            <a:ext cx="3322637" cy="32131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GB" altLang="en-US" smtClean="0"/>
              <a:t>SURGERY</a:t>
            </a:r>
            <a:endParaRPr lang="en-US" altLang="en-US" smtClean="0"/>
          </a:p>
        </p:txBody>
      </p:sp>
      <p:sp>
        <p:nvSpPr>
          <p:cNvPr id="23555" name="Rectangle 3"/>
          <p:cNvSpPr>
            <a:spLocks noGrp="1" noChangeArrowheads="1"/>
          </p:cNvSpPr>
          <p:nvPr>
            <p:ph idx="1"/>
          </p:nvPr>
        </p:nvSpPr>
        <p:spPr/>
        <p:txBody>
          <a:bodyPr/>
          <a:lstStyle/>
          <a:p>
            <a:pPr eaLnBrk="1" hangingPunct="1"/>
            <a:r>
              <a:rPr lang="en-GB" altLang="en-US" smtClean="0"/>
              <a:t>Prosthesis</a:t>
            </a:r>
            <a:endParaRPr lang="en-US" altLang="en-US" smtClean="0"/>
          </a:p>
        </p:txBody>
      </p:sp>
      <p:pic>
        <p:nvPicPr>
          <p:cNvPr id="23556" name="Picture 5" descr="dura-II-implant">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8888" y="2205038"/>
            <a:ext cx="2900362" cy="218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7" name="Picture 7" descr="getImage">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32363" y="1992313"/>
            <a:ext cx="2808287" cy="260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FACTS</a:t>
            </a:r>
            <a:endParaRPr lang="en-US" altLang="en-US" smtClean="0"/>
          </a:p>
        </p:txBody>
      </p:sp>
      <p:sp>
        <p:nvSpPr>
          <p:cNvPr id="6147" name="Rectangle 3"/>
          <p:cNvSpPr>
            <a:spLocks noGrp="1" noChangeArrowheads="1"/>
          </p:cNvSpPr>
          <p:nvPr>
            <p:ph idx="1"/>
          </p:nvPr>
        </p:nvSpPr>
        <p:spPr/>
        <p:txBody>
          <a:bodyPr/>
          <a:lstStyle/>
          <a:p>
            <a:pPr eaLnBrk="1" hangingPunct="1"/>
            <a:r>
              <a:rPr lang="en-GB" altLang="en-US" smtClean="0"/>
              <a:t>ED INABILITY TO ACHIEVE AN ERECTION ADEQUATE FOR SEXUAL INTERCOURSE</a:t>
            </a:r>
          </a:p>
          <a:p>
            <a:pPr eaLnBrk="1" hangingPunct="1"/>
            <a:r>
              <a:rPr lang="en-GB" altLang="en-US" smtClean="0"/>
              <a:t>AFFECTS 1 in 10 MEN</a:t>
            </a:r>
          </a:p>
          <a:p>
            <a:pPr eaLnBrk="1" hangingPunct="1"/>
            <a:r>
              <a:rPr lang="en-GB" altLang="en-US" smtClean="0"/>
              <a:t>80% CAUSED BY PHYSICAL CAUSES</a:t>
            </a:r>
          </a:p>
          <a:p>
            <a:pPr eaLnBrk="1" hangingPunct="1"/>
            <a:r>
              <a:rPr lang="en-GB" altLang="en-US" smtClean="0"/>
              <a:t>CAUSES PERSONAL/ PARTNER DISTRESS</a:t>
            </a:r>
          </a:p>
          <a:p>
            <a:pPr eaLnBrk="1" hangingPunct="1"/>
            <a:r>
              <a:rPr lang="en-GB" altLang="en-US" smtClean="0"/>
              <a:t>5% 40yr olds – 15% 70 yr ols</a:t>
            </a:r>
            <a:endParaRPr lang="en-US" alt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GB" altLang="en-US" smtClean="0"/>
              <a:t>SURGERY CONT</a:t>
            </a:r>
            <a:endParaRPr lang="en-US" altLang="en-US" smtClean="0"/>
          </a:p>
        </p:txBody>
      </p:sp>
      <p:sp>
        <p:nvSpPr>
          <p:cNvPr id="24579" name="Rectangle 3"/>
          <p:cNvSpPr>
            <a:spLocks noGrp="1" noChangeArrowheads="1"/>
          </p:cNvSpPr>
          <p:nvPr>
            <p:ph idx="1"/>
          </p:nvPr>
        </p:nvSpPr>
        <p:spPr/>
        <p:txBody>
          <a:bodyPr/>
          <a:lstStyle/>
          <a:p>
            <a:pPr eaLnBrk="1" hangingPunct="1"/>
            <a:r>
              <a:rPr lang="en-GB" altLang="en-US" smtClean="0"/>
              <a:t>Advantages- useful when other options failed, high success rate, expensive, on off solution</a:t>
            </a:r>
          </a:p>
          <a:p>
            <a:pPr eaLnBrk="1" hangingPunct="1"/>
            <a:endParaRPr lang="en-GB" altLang="en-US" smtClean="0"/>
          </a:p>
          <a:p>
            <a:pPr eaLnBrk="1" hangingPunct="1"/>
            <a:r>
              <a:rPr lang="en-GB" altLang="en-US" smtClean="0"/>
              <a:t>Disadvantages- mechanical failure, surgical procedure, possible infection</a:t>
            </a:r>
            <a:endParaRPr lang="en-US" alt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endParaRPr lang="en-GB" altLang="en-US" smtClean="0"/>
          </a:p>
        </p:txBody>
      </p:sp>
      <p:sp>
        <p:nvSpPr>
          <p:cNvPr id="25603" name="Content Placeholder 2"/>
          <p:cNvSpPr>
            <a:spLocks noGrp="1"/>
          </p:cNvSpPr>
          <p:nvPr>
            <p:ph idx="1"/>
          </p:nvPr>
        </p:nvSpPr>
        <p:spPr/>
        <p:txBody>
          <a:bodyPr/>
          <a:lstStyle/>
          <a:p>
            <a:endParaRPr lang="en-GB"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GB" altLang="en-US"/>
              <a:t>MALE REPRODUCTIVE SYSTEM</a:t>
            </a:r>
            <a:endParaRPr lang="en-US" altLang="en-US"/>
          </a:p>
        </p:txBody>
      </p:sp>
      <p:sp>
        <p:nvSpPr>
          <p:cNvPr id="7171" name="Rectangle 3"/>
          <p:cNvSpPr>
            <a:spLocks noGrp="1" noChangeArrowheads="1"/>
          </p:cNvSpPr>
          <p:nvPr>
            <p:ph idx="1"/>
          </p:nvPr>
        </p:nvSpPr>
        <p:spPr/>
        <p:txBody>
          <a:bodyPr/>
          <a:lstStyle/>
          <a:p>
            <a:pPr eaLnBrk="1" hangingPunct="1"/>
            <a:endParaRPr lang="en-US" altLang="en-US" smtClean="0"/>
          </a:p>
        </p:txBody>
      </p:sp>
      <p:pic>
        <p:nvPicPr>
          <p:cNvPr id="7172" name="Picture 5" descr="99F8AE8E-1C47-49B6-9EAC-6E8018A18BFA">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9338" y="2349500"/>
            <a:ext cx="3030537" cy="251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7" descr="es_0327">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19250" y="3068638"/>
            <a:ext cx="2536825" cy="253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RISKS AND CAUSES</a:t>
            </a:r>
            <a:endParaRPr lang="en-US" altLang="en-US" smtClean="0"/>
          </a:p>
        </p:txBody>
      </p:sp>
      <p:sp>
        <p:nvSpPr>
          <p:cNvPr id="8195" name="Rectangle 3"/>
          <p:cNvSpPr>
            <a:spLocks noGrp="1" noChangeArrowheads="1"/>
          </p:cNvSpPr>
          <p:nvPr>
            <p:ph idx="1"/>
          </p:nvPr>
        </p:nvSpPr>
        <p:spPr/>
        <p:txBody>
          <a:bodyPr/>
          <a:lstStyle/>
          <a:p>
            <a:pPr eaLnBrk="1" hangingPunct="1">
              <a:lnSpc>
                <a:spcPct val="90000"/>
              </a:lnSpc>
            </a:pPr>
            <a:r>
              <a:rPr lang="en-GB" altLang="en-US" smtClean="0"/>
              <a:t>EXCESSIVE DRINKING</a:t>
            </a:r>
          </a:p>
          <a:p>
            <a:pPr eaLnBrk="1" hangingPunct="1">
              <a:lnSpc>
                <a:spcPct val="90000"/>
              </a:lnSpc>
            </a:pPr>
            <a:r>
              <a:rPr lang="en-GB" altLang="en-US" smtClean="0"/>
              <a:t>SMOKING</a:t>
            </a:r>
          </a:p>
          <a:p>
            <a:pPr eaLnBrk="1" hangingPunct="1">
              <a:lnSpc>
                <a:spcPct val="90000"/>
              </a:lnSpc>
            </a:pPr>
            <a:r>
              <a:rPr lang="en-GB" altLang="en-US" smtClean="0"/>
              <a:t>NEUROLOGICAL CAUSES</a:t>
            </a:r>
          </a:p>
          <a:p>
            <a:pPr eaLnBrk="1" hangingPunct="1">
              <a:lnSpc>
                <a:spcPct val="90000"/>
              </a:lnSpc>
            </a:pPr>
            <a:r>
              <a:rPr lang="en-GB" altLang="en-US" smtClean="0"/>
              <a:t>PSYCHOLOGICAL CAUSES</a:t>
            </a:r>
          </a:p>
          <a:p>
            <a:pPr eaLnBrk="1" hangingPunct="1">
              <a:lnSpc>
                <a:spcPct val="90000"/>
              </a:lnSpc>
            </a:pPr>
            <a:r>
              <a:rPr lang="en-GB" altLang="en-US" smtClean="0"/>
              <a:t>SOME MEDICATION</a:t>
            </a:r>
          </a:p>
          <a:p>
            <a:pPr eaLnBrk="1" hangingPunct="1">
              <a:lnSpc>
                <a:spcPct val="90000"/>
              </a:lnSpc>
            </a:pPr>
            <a:r>
              <a:rPr lang="en-GB" altLang="en-US" smtClean="0"/>
              <a:t>HEART AND VASCULAR DISEASE</a:t>
            </a:r>
          </a:p>
          <a:p>
            <a:pPr eaLnBrk="1" hangingPunct="1">
              <a:lnSpc>
                <a:spcPct val="90000"/>
              </a:lnSpc>
            </a:pPr>
            <a:r>
              <a:rPr lang="en-GB" altLang="en-US" smtClean="0"/>
              <a:t>HORMONAL PROBLEMS</a:t>
            </a:r>
          </a:p>
          <a:p>
            <a:pPr eaLnBrk="1" hangingPunct="1">
              <a:lnSpc>
                <a:spcPct val="90000"/>
              </a:lnSpc>
            </a:pPr>
            <a:r>
              <a:rPr lang="en-GB" altLang="en-US" smtClean="0"/>
              <a:t>ERECTILE TISSUE PROBLEMS</a:t>
            </a:r>
          </a:p>
          <a:p>
            <a:pPr eaLnBrk="1" hangingPunct="1">
              <a:lnSpc>
                <a:spcPct val="90000"/>
              </a:lnSpc>
            </a:pPr>
            <a:endParaRPr lang="en-GB" altLang="en-US" smtClean="0"/>
          </a:p>
          <a:p>
            <a:pPr eaLnBrk="1" hangingPunct="1">
              <a:lnSpc>
                <a:spcPct val="90000"/>
              </a:lnSpc>
            </a:pPr>
            <a:endParaRPr lang="en-US" alt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NEUROLOGICAL CAUSES</a:t>
            </a:r>
            <a:endParaRPr lang="en-US" altLang="en-US" smtClean="0"/>
          </a:p>
        </p:txBody>
      </p:sp>
      <p:sp>
        <p:nvSpPr>
          <p:cNvPr id="9219" name="Rectangle 3"/>
          <p:cNvSpPr>
            <a:spLocks noGrp="1" noChangeArrowheads="1"/>
          </p:cNvSpPr>
          <p:nvPr>
            <p:ph idx="1"/>
          </p:nvPr>
        </p:nvSpPr>
        <p:spPr/>
        <p:txBody>
          <a:bodyPr rtlCol="0">
            <a:normAutofit lnSpcReduction="10000"/>
          </a:bodyPr>
          <a:lstStyle/>
          <a:p>
            <a:pPr marL="411480" indent="-342900" eaLnBrk="1" fontAlgn="auto" hangingPunct="1">
              <a:spcAft>
                <a:spcPts val="0"/>
              </a:spcAft>
              <a:defRPr/>
            </a:pPr>
            <a:r>
              <a:rPr lang="en-GB" altLang="en-US" dirty="0" smtClean="0"/>
              <a:t>Brain sends a message: stimulation</a:t>
            </a:r>
            <a:endParaRPr lang="en-GB" altLang="en-US" dirty="0"/>
          </a:p>
          <a:p>
            <a:pPr marL="411480" indent="-342900" eaLnBrk="1" fontAlgn="auto" hangingPunct="1">
              <a:spcAft>
                <a:spcPts val="0"/>
              </a:spcAft>
              <a:defRPr/>
            </a:pPr>
            <a:r>
              <a:rPr lang="en-GB" altLang="en-US" dirty="0"/>
              <a:t>Damage to Brain- </a:t>
            </a:r>
            <a:r>
              <a:rPr lang="en-GB" altLang="en-US" dirty="0" err="1"/>
              <a:t>Parkinsons</a:t>
            </a:r>
            <a:r>
              <a:rPr lang="en-GB" altLang="en-US" dirty="0"/>
              <a:t>, Stroke</a:t>
            </a:r>
          </a:p>
          <a:p>
            <a:pPr marL="411480" indent="-342900" eaLnBrk="1" fontAlgn="auto" hangingPunct="1">
              <a:spcAft>
                <a:spcPts val="0"/>
              </a:spcAft>
              <a:defRPr/>
            </a:pPr>
            <a:r>
              <a:rPr lang="en-GB" altLang="en-US" dirty="0"/>
              <a:t>Damage to Spinal Cord- Spinal</a:t>
            </a:r>
          </a:p>
          <a:p>
            <a:pPr indent="-274320" eaLnBrk="1" fontAlgn="auto" hangingPunct="1">
              <a:spcAft>
                <a:spcPts val="0"/>
              </a:spcAft>
              <a:buFontTx/>
              <a:buNone/>
              <a:defRPr/>
            </a:pPr>
            <a:r>
              <a:rPr lang="en-GB" altLang="en-US" dirty="0" smtClean="0"/>
              <a:t>    injury</a:t>
            </a:r>
            <a:r>
              <a:rPr lang="en-GB" altLang="en-US" dirty="0"/>
              <a:t>, Congenital disorders, Multiple sclerosis</a:t>
            </a:r>
          </a:p>
          <a:p>
            <a:pPr marL="411480" indent="-342900" eaLnBrk="1" fontAlgn="auto" hangingPunct="1">
              <a:spcAft>
                <a:spcPts val="0"/>
              </a:spcAft>
              <a:defRPr/>
            </a:pPr>
            <a:r>
              <a:rPr lang="en-GB" altLang="en-US" dirty="0"/>
              <a:t>Damage to nerve supply to penis- Pelvic injury, Prostate/ bladder/ Bowel operations, Diabetes, Alcoholism</a:t>
            </a:r>
          </a:p>
          <a:p>
            <a:pPr marL="411480" indent="-342900" eaLnBrk="1" fontAlgn="auto" hangingPunct="1">
              <a:spcAft>
                <a:spcPts val="0"/>
              </a:spcAft>
              <a:defRPr/>
            </a:pPr>
            <a:r>
              <a:rPr lang="en-GB" altLang="en-US" dirty="0"/>
              <a:t>Affects up to 70% </a:t>
            </a:r>
          </a:p>
          <a:p>
            <a:pPr indent="-274320" eaLnBrk="1" fontAlgn="auto" hangingPunct="1">
              <a:spcAft>
                <a:spcPts val="0"/>
              </a:spcAft>
              <a:buFontTx/>
              <a:buNone/>
              <a:defRPr/>
            </a:pPr>
            <a:endParaRPr lang="en-US"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VASCULAR DISEASE</a:t>
            </a:r>
            <a:endParaRPr lang="en-US" altLang="en-US" smtClean="0"/>
          </a:p>
        </p:txBody>
      </p:sp>
      <p:sp>
        <p:nvSpPr>
          <p:cNvPr id="10243" name="Rectangle 3"/>
          <p:cNvSpPr>
            <a:spLocks noGrp="1" noChangeArrowheads="1"/>
          </p:cNvSpPr>
          <p:nvPr>
            <p:ph idx="1"/>
          </p:nvPr>
        </p:nvSpPr>
        <p:spPr/>
        <p:txBody>
          <a:bodyPr/>
          <a:lstStyle/>
          <a:p>
            <a:pPr eaLnBrk="1" hangingPunct="1"/>
            <a:r>
              <a:rPr lang="en-GB" altLang="en-US" smtClean="0"/>
              <a:t>Remember the anatomy</a:t>
            </a:r>
          </a:p>
          <a:p>
            <a:pPr eaLnBrk="1" hangingPunct="1"/>
            <a:r>
              <a:rPr lang="en-GB" altLang="en-US" smtClean="0"/>
              <a:t>Reduced blood flow- Often the most significant factor </a:t>
            </a:r>
          </a:p>
          <a:p>
            <a:pPr eaLnBrk="1" hangingPunct="1"/>
            <a:r>
              <a:rPr lang="en-GB" altLang="en-US" smtClean="0"/>
              <a:t>Life style changes– reduce alcohol, stop smoking, increase exercise</a:t>
            </a:r>
          </a:p>
          <a:p>
            <a:pPr eaLnBrk="1" hangingPunct="1"/>
            <a:r>
              <a:rPr lang="en-GB" altLang="en-US" smtClean="0"/>
              <a:t>Affects up to 75-85%</a:t>
            </a:r>
            <a:endParaRPr lang="en-US" alt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PSYCHOLOGICAL CAUSES</a:t>
            </a:r>
            <a:endParaRPr lang="en-US" altLang="en-US" smtClean="0"/>
          </a:p>
        </p:txBody>
      </p:sp>
      <p:sp>
        <p:nvSpPr>
          <p:cNvPr id="11267" name="Rectangle 3"/>
          <p:cNvSpPr>
            <a:spLocks noGrp="1" noChangeArrowheads="1"/>
          </p:cNvSpPr>
          <p:nvPr>
            <p:ph idx="1"/>
          </p:nvPr>
        </p:nvSpPr>
        <p:spPr/>
        <p:txBody>
          <a:bodyPr/>
          <a:lstStyle/>
          <a:p>
            <a:pPr eaLnBrk="1" hangingPunct="1"/>
            <a:r>
              <a:rPr lang="en-GB" altLang="en-US" smtClean="0"/>
              <a:t>Anxiety</a:t>
            </a:r>
          </a:p>
          <a:p>
            <a:pPr eaLnBrk="1" hangingPunct="1"/>
            <a:r>
              <a:rPr lang="en-GB" altLang="en-US" smtClean="0"/>
              <a:t>Stress</a:t>
            </a:r>
          </a:p>
          <a:p>
            <a:pPr eaLnBrk="1" hangingPunct="1"/>
            <a:r>
              <a:rPr lang="en-GB" altLang="en-US" smtClean="0"/>
              <a:t>Depression</a:t>
            </a:r>
          </a:p>
          <a:p>
            <a:pPr eaLnBrk="1" hangingPunct="1"/>
            <a:r>
              <a:rPr lang="en-GB" altLang="en-US" smtClean="0"/>
              <a:t>Fear</a:t>
            </a:r>
          </a:p>
          <a:p>
            <a:pPr eaLnBrk="1" hangingPunct="1"/>
            <a:r>
              <a:rPr lang="en-GB" altLang="en-US" smtClean="0"/>
              <a:t>Relationship problems</a:t>
            </a:r>
          </a:p>
          <a:p>
            <a:pPr eaLnBrk="1" hangingPunct="1"/>
            <a:r>
              <a:rPr lang="en-GB" altLang="en-US" smtClean="0"/>
              <a:t>Sexual inhibition</a:t>
            </a:r>
          </a:p>
          <a:p>
            <a:pPr eaLnBrk="1" hangingPunct="1"/>
            <a:r>
              <a:rPr lang="en-GB" altLang="en-US" smtClean="0"/>
              <a:t>Abuse</a:t>
            </a:r>
          </a:p>
          <a:p>
            <a:pPr eaLnBrk="1" hangingPunct="1"/>
            <a:endParaRPr lang="en-US" alt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DRUG THERAPY</a:t>
            </a:r>
            <a:endParaRPr lang="en-US" altLang="en-US" smtClean="0"/>
          </a:p>
        </p:txBody>
      </p:sp>
      <p:sp>
        <p:nvSpPr>
          <p:cNvPr id="12291" name="Rectangle 3"/>
          <p:cNvSpPr>
            <a:spLocks noGrp="1" noChangeArrowheads="1"/>
          </p:cNvSpPr>
          <p:nvPr>
            <p:ph idx="1"/>
          </p:nvPr>
        </p:nvSpPr>
        <p:spPr/>
        <p:txBody>
          <a:bodyPr/>
          <a:lstStyle/>
          <a:p>
            <a:pPr eaLnBrk="1" hangingPunct="1"/>
            <a:r>
              <a:rPr lang="en-GB" altLang="en-US" smtClean="0"/>
              <a:t>Anti-hypertensives</a:t>
            </a:r>
          </a:p>
          <a:p>
            <a:pPr eaLnBrk="1" hangingPunct="1"/>
            <a:r>
              <a:rPr lang="en-GB" altLang="en-US" smtClean="0"/>
              <a:t>Anti-depressants/psychotics</a:t>
            </a:r>
          </a:p>
          <a:p>
            <a:pPr eaLnBrk="1" hangingPunct="1"/>
            <a:r>
              <a:rPr lang="en-GB" altLang="en-US" smtClean="0"/>
              <a:t>Anti-convulsants</a:t>
            </a:r>
          </a:p>
          <a:p>
            <a:pPr eaLnBrk="1" hangingPunct="1"/>
            <a:r>
              <a:rPr lang="en-GB" altLang="en-US" smtClean="0"/>
              <a:t>Anti-parkinsons </a:t>
            </a:r>
          </a:p>
          <a:p>
            <a:pPr eaLnBrk="1" hangingPunct="1"/>
            <a:r>
              <a:rPr lang="en-GB" altLang="en-US" smtClean="0"/>
              <a:t>Antacids</a:t>
            </a:r>
          </a:p>
          <a:p>
            <a:pPr eaLnBrk="1" hangingPunct="1"/>
            <a:r>
              <a:rPr lang="en-GB" altLang="en-US" smtClean="0"/>
              <a:t>None medical drugs</a:t>
            </a:r>
          </a:p>
          <a:p>
            <a:pPr eaLnBrk="1" hangingPunct="1"/>
            <a:endParaRPr lang="en-GB" altLang="en-US" smtClean="0"/>
          </a:p>
          <a:p>
            <a:pPr eaLnBrk="1" hangingPunct="1"/>
            <a:endParaRPr lang="en-US" alt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DIAGNOSIS</a:t>
            </a:r>
            <a:endParaRPr lang="en-US" altLang="en-US" smtClean="0"/>
          </a:p>
        </p:txBody>
      </p:sp>
      <p:sp>
        <p:nvSpPr>
          <p:cNvPr id="13315" name="Rectangle 3"/>
          <p:cNvSpPr>
            <a:spLocks noGrp="1" noChangeArrowheads="1"/>
          </p:cNvSpPr>
          <p:nvPr>
            <p:ph idx="1"/>
          </p:nvPr>
        </p:nvSpPr>
        <p:spPr/>
        <p:txBody>
          <a:bodyPr/>
          <a:lstStyle/>
          <a:p>
            <a:pPr eaLnBrk="1" hangingPunct="1"/>
            <a:r>
              <a:rPr lang="en-GB" altLang="en-US" smtClean="0"/>
              <a:t>Past medical history including psychiatric</a:t>
            </a:r>
          </a:p>
          <a:p>
            <a:pPr eaLnBrk="1" hangingPunct="1"/>
            <a:r>
              <a:rPr lang="en-GB" altLang="en-US" smtClean="0"/>
              <a:t>Drug history including recreational</a:t>
            </a:r>
          </a:p>
          <a:p>
            <a:pPr eaLnBrk="1" hangingPunct="1"/>
            <a:r>
              <a:rPr lang="en-GB" altLang="en-US" smtClean="0"/>
              <a:t>Alcohol including past</a:t>
            </a:r>
          </a:p>
          <a:p>
            <a:pPr eaLnBrk="1" hangingPunct="1"/>
            <a:r>
              <a:rPr lang="en-GB" altLang="en-US" smtClean="0"/>
              <a:t>Social history including relationship</a:t>
            </a:r>
          </a:p>
          <a:p>
            <a:pPr eaLnBrk="1" hangingPunct="1"/>
            <a:r>
              <a:rPr lang="en-GB" altLang="en-US" smtClean="0"/>
              <a:t>ED- ? Problem, length of problem, sudden or gradual, morning erections, normal sex drive, partners attitude, ? problem all the time, patient perception of cause</a:t>
            </a:r>
          </a:p>
          <a:p>
            <a:pPr eaLnBrk="1" hangingPunct="1"/>
            <a:endParaRPr lang="en-US" altLang="en-US"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273</TotalTime>
  <Words>570</Words>
  <Application>Microsoft Office PowerPoint</Application>
  <PresentationFormat>On-screen Show (4:3)</PresentationFormat>
  <Paragraphs>103</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Century Gothic</vt:lpstr>
      <vt:lpstr>Wingdings 2</vt:lpstr>
      <vt:lpstr>Calibri</vt:lpstr>
      <vt:lpstr>Austin</vt:lpstr>
      <vt:lpstr>ERECTILE DYSFUNCTION</vt:lpstr>
      <vt:lpstr>FACTS</vt:lpstr>
      <vt:lpstr>MALE REPRODUCTIVE SYSTEM</vt:lpstr>
      <vt:lpstr>RISKS AND CAUSES</vt:lpstr>
      <vt:lpstr>NEUROLOGICAL CAUSES</vt:lpstr>
      <vt:lpstr>VASCULAR DISEASE</vt:lpstr>
      <vt:lpstr>PSYCHOLOGICAL CAUSES</vt:lpstr>
      <vt:lpstr>DRUG THERAPY</vt:lpstr>
      <vt:lpstr>DIAGNOSIS</vt:lpstr>
      <vt:lpstr>DIAGNOSIS CONT.</vt:lpstr>
      <vt:lpstr>WHICH TREATMENT ? </vt:lpstr>
      <vt:lpstr>ORAL THERAPIES</vt:lpstr>
      <vt:lpstr>PDE5 inhibitors</vt:lpstr>
      <vt:lpstr>INTRAURETHRAL THERAPY</vt:lpstr>
      <vt:lpstr>INTRA CAVERNOSAL INJECTIONS</vt:lpstr>
      <vt:lpstr>Injection site</vt:lpstr>
      <vt:lpstr>VACUUM DEVICE </vt:lpstr>
      <vt:lpstr>Vacuum Device</vt:lpstr>
      <vt:lpstr>SURGERY</vt:lpstr>
      <vt:lpstr>SURGERY CONT</vt:lpstr>
      <vt:lpstr>PowerPoint Presentation</vt:lpstr>
    </vt:vector>
  </TitlesOfParts>
  <Company>None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ERECTILE DYSFUNCTION</dc:title>
  <dc:creator>Caroline Salt</dc:creator>
  <cp:lastModifiedBy>Windows User</cp:lastModifiedBy>
  <cp:revision>21</cp:revision>
  <dcterms:created xsi:type="dcterms:W3CDTF">2008-04-14T09:39:29Z</dcterms:created>
  <dcterms:modified xsi:type="dcterms:W3CDTF">2020-08-04T08:53:35Z</dcterms:modified>
</cp:coreProperties>
</file>