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63" r:id="rId5"/>
    <p:sldId id="261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F83595-D56A-4FE4-B4A7-02CA1931303A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E9B498-2E37-4516-B5F1-13AB236A4FD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and wellbeing event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Angela Nicholls</a:t>
            </a:r>
          </a:p>
          <a:p>
            <a:r>
              <a:rPr lang="en-GB" dirty="0" smtClean="0"/>
              <a:t>Clinical nurse specialist prostate cancer UK/DGOH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6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refer to your welcome pack</a:t>
            </a:r>
          </a:p>
          <a:p>
            <a:r>
              <a:rPr lang="en-GB" dirty="0" smtClean="0"/>
              <a:t>The sessions covered: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Holistic Needs Assessment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Prostate cancer disease and treatment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Diet and nutrition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Continence and pelvic floor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Erectile dysfunction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Question and answers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Welcome to the Health and Well being Clinic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fire drill expected</a:t>
            </a:r>
          </a:p>
          <a:p>
            <a:r>
              <a:rPr lang="en-GB" dirty="0" smtClean="0"/>
              <a:t>Toilets</a:t>
            </a:r>
          </a:p>
          <a:p>
            <a:r>
              <a:rPr lang="en-GB" dirty="0" smtClean="0"/>
              <a:t>Refreshments provided</a:t>
            </a:r>
          </a:p>
          <a:p>
            <a:r>
              <a:rPr lang="en-GB" dirty="0"/>
              <a:t>Q</a:t>
            </a:r>
            <a:r>
              <a:rPr lang="en-GB" dirty="0" smtClean="0"/>
              <a:t>uestions</a:t>
            </a:r>
          </a:p>
          <a:p>
            <a:r>
              <a:rPr lang="en-GB" dirty="0" smtClean="0"/>
              <a:t>Leaflets and information </a:t>
            </a:r>
          </a:p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 have received a diagnosis of prostate cancer so what next?</a:t>
            </a:r>
          </a:p>
          <a:p>
            <a:r>
              <a:rPr lang="en-GB" dirty="0" smtClean="0"/>
              <a:t>Issued a pack of information: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Attend a health and wellbeing clinic for further support and information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Diagnosis of Prostate Cancer:</a:t>
            </a:r>
            <a:br>
              <a:rPr lang="en-GB" dirty="0" smtClean="0"/>
            </a:br>
            <a:r>
              <a:rPr lang="en-GB" dirty="0" smtClean="0"/>
              <a:t>what next?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5"/>
            <a:ext cx="3175000" cy="19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01" y="3000365"/>
            <a:ext cx="2476500" cy="185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697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1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marL="109728" indent="0" algn="ctr">
              <a:spcAft>
                <a:spcPts val="600"/>
              </a:spcAft>
              <a:buNone/>
            </a:pPr>
            <a:r>
              <a:rPr lang="en-GB" sz="12800" b="1" i="1" dirty="0" smtClean="0">
                <a:latin typeface="Arial"/>
                <a:ea typeface="Times New Roman"/>
              </a:rPr>
              <a:t>Why am I here?</a:t>
            </a:r>
          </a:p>
          <a:p>
            <a:pPr marL="109728" indent="0" algn="ctr">
              <a:spcAft>
                <a:spcPts val="600"/>
              </a:spcAft>
              <a:buNone/>
            </a:pPr>
            <a:endParaRPr lang="en-GB" sz="9800" b="1" i="1" dirty="0" smtClean="0">
              <a:latin typeface="Arial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8600" dirty="0" smtClean="0">
                <a:ea typeface="Times New Roman"/>
              </a:rPr>
              <a:t>Common ground: A diagnosis of </a:t>
            </a:r>
            <a:r>
              <a:rPr lang="en-GB" sz="8600" dirty="0">
                <a:ea typeface="Times New Roman"/>
              </a:rPr>
              <a:t>prostate cancer </a:t>
            </a:r>
            <a:endParaRPr lang="en-GB" sz="8600" dirty="0" smtClean="0"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8600" dirty="0" smtClean="0"/>
              <a:t>This session is part of a National Macmillan </a:t>
            </a:r>
            <a:r>
              <a:rPr lang="en-GB" sz="8600" dirty="0"/>
              <a:t>Living with and Beyond Cancer </a:t>
            </a:r>
            <a:r>
              <a:rPr lang="en-GB" sz="8600" dirty="0" smtClean="0"/>
              <a:t>programme</a:t>
            </a:r>
            <a:r>
              <a:rPr lang="en-GB" sz="8600" dirty="0" smtClean="0">
                <a:ea typeface="Times New Roman"/>
              </a:rPr>
              <a:t> </a:t>
            </a:r>
          </a:p>
          <a:p>
            <a:pPr lvl="0" fontAlgn="base">
              <a:spcAft>
                <a:spcPts val="600"/>
              </a:spcAft>
              <a:buClr>
                <a:srgbClr val="2DA2BF"/>
              </a:buClr>
            </a:pPr>
            <a:r>
              <a:rPr lang="en-US" sz="8600" dirty="0">
                <a:solidFill>
                  <a:srgbClr val="000000"/>
                </a:solidFill>
              </a:rPr>
              <a:t>C</a:t>
            </a:r>
            <a:r>
              <a:rPr lang="en-US" sz="8600" dirty="0" smtClean="0">
                <a:solidFill>
                  <a:srgbClr val="000000"/>
                </a:solidFill>
              </a:rPr>
              <a:t>onfidence/understanding condition</a:t>
            </a:r>
            <a:endParaRPr lang="en-GB" sz="8600" dirty="0" smtClean="0">
              <a:solidFill>
                <a:prstClr val="black"/>
              </a:solidFill>
              <a:ea typeface="Times New Roman"/>
            </a:endParaRPr>
          </a:p>
          <a:p>
            <a:pPr lvl="0">
              <a:spcAft>
                <a:spcPts val="600"/>
              </a:spcAft>
              <a:buClr>
                <a:srgbClr val="2DA2BF"/>
              </a:buClr>
            </a:pPr>
            <a:r>
              <a:rPr lang="en-GB" sz="8600" dirty="0" smtClean="0">
                <a:solidFill>
                  <a:prstClr val="black"/>
                </a:solidFill>
                <a:ea typeface="Times New Roman"/>
              </a:rPr>
              <a:t>Provide information/answer questions</a:t>
            </a:r>
            <a:endParaRPr lang="en-GB" sz="8600" dirty="0" smtClean="0"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8600" dirty="0" smtClean="0">
                <a:ea typeface="Times New Roman"/>
              </a:rPr>
              <a:t>Promote </a:t>
            </a:r>
            <a:r>
              <a:rPr lang="en-GB" sz="8600" dirty="0">
                <a:ea typeface="Times New Roman"/>
              </a:rPr>
              <a:t>positive lifestyle </a:t>
            </a:r>
            <a:r>
              <a:rPr lang="en-GB" sz="8600" dirty="0" smtClean="0">
                <a:ea typeface="Times New Roman"/>
              </a:rPr>
              <a:t>changes </a:t>
            </a:r>
            <a:endParaRPr lang="en-GB" sz="8600" dirty="0"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GB" sz="8600" dirty="0" smtClean="0">
                <a:ea typeface="Times New Roman"/>
              </a:rPr>
              <a:t>Offer support</a:t>
            </a:r>
            <a:r>
              <a:rPr lang="en-GB" sz="8600" dirty="0">
                <a:ea typeface="Times New Roman"/>
              </a:rPr>
              <a:t> </a:t>
            </a:r>
            <a:r>
              <a:rPr lang="en-GB" sz="8600" dirty="0" smtClean="0">
                <a:ea typeface="Times New Roman"/>
              </a:rPr>
              <a:t>to manage anxieties </a:t>
            </a:r>
            <a:endParaRPr lang="en-US" sz="8600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04056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  <a:spcAft>
                <a:spcPts val="600"/>
              </a:spcAft>
            </a:pPr>
            <a:r>
              <a:rPr lang="en-GB" sz="3600" dirty="0" smtClean="0">
                <a:solidFill>
                  <a:prstClr val="black"/>
                </a:solidFill>
                <a:effectLst/>
                <a:latin typeface="Arial"/>
                <a:ea typeface="Times New Roman"/>
                <a:cs typeface="+mn-cs"/>
              </a:rPr>
              <a:t/>
            </a:r>
            <a:br>
              <a:rPr lang="en-GB" sz="3600" dirty="0" smtClean="0">
                <a:solidFill>
                  <a:prstClr val="black"/>
                </a:solidFill>
                <a:effectLst/>
                <a:latin typeface="Arial"/>
                <a:ea typeface="Times New Roman"/>
                <a:cs typeface="+mn-cs"/>
              </a:rPr>
            </a:br>
            <a:r>
              <a:rPr lang="en-GB" sz="3600" dirty="0" smtClean="0">
                <a:solidFill>
                  <a:prstClr val="black"/>
                </a:solidFill>
                <a:effectLst/>
                <a:latin typeface="Arial"/>
                <a:ea typeface="Times New Roman"/>
                <a:cs typeface="+mn-cs"/>
              </a:rPr>
              <a:t>Health and well being Prostate Cancer Clinic</a:t>
            </a:r>
            <a:r>
              <a:rPr lang="en-GB" sz="2200" b="0" dirty="0">
                <a:solidFill>
                  <a:prstClr val="black"/>
                </a:solidFill>
                <a:effectLst/>
                <a:latin typeface="Arial"/>
                <a:ea typeface="Times New Roman"/>
                <a:cs typeface="+mn-cs"/>
              </a:rPr>
              <a:t/>
            </a:r>
            <a:br>
              <a:rPr lang="en-GB" sz="2200" b="0" dirty="0">
                <a:solidFill>
                  <a:prstClr val="black"/>
                </a:solidFill>
                <a:effectLst/>
                <a:latin typeface="Arial"/>
                <a:ea typeface="Times New Roman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95943"/>
          </a:xfrm>
        </p:spPr>
        <p:txBody>
          <a:bodyPr>
            <a:noAutofit/>
          </a:bodyPr>
          <a:lstStyle/>
          <a:p>
            <a:r>
              <a:rPr lang="en-GB" sz="2800" dirty="0"/>
              <a:t>C</a:t>
            </a:r>
            <a:r>
              <a:rPr lang="en-GB" sz="2800" dirty="0" smtClean="0"/>
              <a:t>hecklist of concerns </a:t>
            </a:r>
          </a:p>
          <a:p>
            <a:r>
              <a:rPr lang="en-GB" sz="2800" dirty="0" smtClean="0"/>
              <a:t>Acts as a prompt so you can identify any concerns </a:t>
            </a:r>
          </a:p>
          <a:p>
            <a:r>
              <a:rPr lang="en-GB" sz="2800" dirty="0" smtClean="0"/>
              <a:t>Identify information or further support</a:t>
            </a:r>
          </a:p>
          <a:p>
            <a:r>
              <a:rPr lang="en-GB" sz="2800" dirty="0" smtClean="0"/>
              <a:t>Helps us identify if a referral  to specialists is needed</a:t>
            </a:r>
          </a:p>
          <a:p>
            <a:r>
              <a:rPr lang="en-GB" sz="2800" dirty="0" smtClean="0"/>
              <a:t>Please leave your HNA with one of us today with your name, hospital number, DOB and a  telephone number if you would like a nurse to contact you.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Holistic needs assessment (HNA)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3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4370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3024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Health needs assessment (HNA):</a:t>
            </a:r>
          </a:p>
          <a:p>
            <a:endParaRPr lang="en-GB" sz="2800" dirty="0" smtClean="0"/>
          </a:p>
          <a:p>
            <a:r>
              <a:rPr lang="en-GB" sz="2800" dirty="0" smtClean="0"/>
              <a:t>Please refer to your health needs assessment in your pack, Can we help?</a:t>
            </a: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07527"/>
            <a:ext cx="158417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226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Health and wellbeing event 2020</vt:lpstr>
      <vt:lpstr>Welcome to the Health and Well being Clinic</vt:lpstr>
      <vt:lpstr>Housekeeping</vt:lpstr>
      <vt:lpstr>A Diagnosis of Prostate Cancer: what next?</vt:lpstr>
      <vt:lpstr> Health and well being Prostate Cancer Clinic </vt:lpstr>
      <vt:lpstr>Holistic needs assessment (HNA)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wellbeing event 2016</dc:title>
  <dc:creator>Nicholls, Angela</dc:creator>
  <cp:lastModifiedBy>Windows User</cp:lastModifiedBy>
  <cp:revision>34</cp:revision>
  <dcterms:created xsi:type="dcterms:W3CDTF">2016-03-31T08:41:18Z</dcterms:created>
  <dcterms:modified xsi:type="dcterms:W3CDTF">2020-08-04T08:46:31Z</dcterms:modified>
</cp:coreProperties>
</file>